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862" r:id="rId3"/>
  </p:sldMasterIdLst>
  <p:sldIdLst>
    <p:sldId id="4068" r:id="rId4"/>
    <p:sldId id="2076137924" r:id="rId5"/>
    <p:sldId id="8936" r:id="rId6"/>
    <p:sldId id="4502" r:id="rId7"/>
    <p:sldId id="4153" r:id="rId8"/>
    <p:sldId id="2076137927" r:id="rId9"/>
    <p:sldId id="2076137931" r:id="rId10"/>
    <p:sldId id="2076137933" r:id="rId11"/>
    <p:sldId id="2076137932" r:id="rId12"/>
    <p:sldId id="2076137925" r:id="rId13"/>
    <p:sldId id="2076137937" r:id="rId14"/>
    <p:sldId id="2076137174" r:id="rId15"/>
    <p:sldId id="2076137935" r:id="rId16"/>
    <p:sldId id="2076137938" r:id="rId17"/>
    <p:sldId id="2076137944" r:id="rId18"/>
    <p:sldId id="2076137936" r:id="rId19"/>
    <p:sldId id="2076137939" r:id="rId20"/>
    <p:sldId id="2076137945" r:id="rId21"/>
    <p:sldId id="2076137946" r:id="rId22"/>
    <p:sldId id="2076137943" r:id="rId23"/>
    <p:sldId id="2076137949" r:id="rId24"/>
    <p:sldId id="2076137948" r:id="rId25"/>
    <p:sldId id="2076137950" r:id="rId26"/>
    <p:sldId id="2076137951" r:id="rId27"/>
    <p:sldId id="2076137947" r:id="rId28"/>
    <p:sldId id="2076137953" r:id="rId29"/>
    <p:sldId id="2076137963" r:id="rId30"/>
    <p:sldId id="2076137959" r:id="rId31"/>
    <p:sldId id="2076137961" r:id="rId32"/>
    <p:sldId id="2076137962" r:id="rId33"/>
    <p:sldId id="2076137958" r:id="rId34"/>
    <p:sldId id="2076137955" r:id="rId35"/>
    <p:sldId id="2076137956" r:id="rId36"/>
    <p:sldId id="2076137926" r:id="rId37"/>
    <p:sldId id="4277" r:id="rId38"/>
    <p:sldId id="2076137204" r:id="rId39"/>
    <p:sldId id="4498" r:id="rId40"/>
    <p:sldId id="2076137196" r:id="rId4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9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6.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5.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8.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9.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0.jp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2.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3.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4.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5.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7.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8.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9.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0.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1.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2.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3.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6.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7.jpe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8.jpe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9.jpe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0.jpe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9.jpe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1.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8.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9.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9.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4.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4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5.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7.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8.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2.tiff"/><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image" Target="../media/image94.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image" Target="../media/image173.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3.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1.png"/><Relationship Id="rId2" Type="http://schemas.openxmlformats.org/officeDocument/2006/relationships/image" Target="../media/image194.jpeg"/><Relationship Id="rId1" Type="http://schemas.openxmlformats.org/officeDocument/2006/relationships/slideMaster" Target="../slideMasters/slideMaster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1.png"/><Relationship Id="rId2" Type="http://schemas.openxmlformats.org/officeDocument/2006/relationships/image" Target="../media/image199.jpeg"/><Relationship Id="rId1" Type="http://schemas.openxmlformats.org/officeDocument/2006/relationships/slideMaster" Target="../slideMasters/slideMaster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1.png"/><Relationship Id="rId2" Type="http://schemas.openxmlformats.org/officeDocument/2006/relationships/image" Target="../media/image200.jpeg"/><Relationship Id="rId1" Type="http://schemas.openxmlformats.org/officeDocument/2006/relationships/slideMaster" Target="../slideMasters/slideMaster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1.png"/><Relationship Id="rId2" Type="http://schemas.openxmlformats.org/officeDocument/2006/relationships/image" Target="../media/image201.jpeg"/><Relationship Id="rId1" Type="http://schemas.openxmlformats.org/officeDocument/2006/relationships/slideMaster" Target="../slideMasters/slideMaster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4.png"/><Relationship Id="rId2" Type="http://schemas.openxmlformats.org/officeDocument/2006/relationships/image" Target="../media/image202.jpeg"/><Relationship Id="rId1" Type="http://schemas.openxmlformats.org/officeDocument/2006/relationships/slideMaster" Target="../slideMasters/slideMaster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4.png"/><Relationship Id="rId2" Type="http://schemas.openxmlformats.org/officeDocument/2006/relationships/image" Target="../media/image203.jpeg"/><Relationship Id="rId1" Type="http://schemas.openxmlformats.org/officeDocument/2006/relationships/slideMaster" Target="../slideMasters/slideMaster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4.png"/><Relationship Id="rId2" Type="http://schemas.openxmlformats.org/officeDocument/2006/relationships/image" Target="../media/image204.jpeg"/><Relationship Id="rId1" Type="http://schemas.openxmlformats.org/officeDocument/2006/relationships/slideMaster" Target="../slideMasters/slideMaster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4.png"/><Relationship Id="rId2" Type="http://schemas.openxmlformats.org/officeDocument/2006/relationships/image" Target="../media/image205.jpeg"/><Relationship Id="rId1" Type="http://schemas.openxmlformats.org/officeDocument/2006/relationships/slideMaster" Target="../slideMasters/slideMaster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4.png"/><Relationship Id="rId2" Type="http://schemas.openxmlformats.org/officeDocument/2006/relationships/image" Target="../media/image206.jpeg"/><Relationship Id="rId1" Type="http://schemas.openxmlformats.org/officeDocument/2006/relationships/slideMaster" Target="../slideMasters/slideMaster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4C582-6A8B-4843-A903-817B775A80F7}"/>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87312FE-4E91-4B81-8D56-93F361ED6F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1E2BCEF-2305-4D2C-82B1-D40690DDEB75}"/>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5" name="Espaço Reservado para Rodapé 4">
            <a:extLst>
              <a:ext uri="{FF2B5EF4-FFF2-40B4-BE49-F238E27FC236}">
                <a16:creationId xmlns:a16="http://schemas.microsoft.com/office/drawing/2014/main" id="{46CE311A-3285-4322-803E-99895145408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5FA4893-4105-4917-ACEC-E29052C0A3C9}"/>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3278292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7F056-BBC0-4326-B46B-020EDE4C75E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BCFB5A4-899D-4278-AB46-DEBD38B87674}"/>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33E48CA-9896-4B24-81D3-FBA294D0A03F}"/>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5" name="Espaço Reservado para Rodapé 4">
            <a:extLst>
              <a:ext uri="{FF2B5EF4-FFF2-40B4-BE49-F238E27FC236}">
                <a16:creationId xmlns:a16="http://schemas.microsoft.com/office/drawing/2014/main" id="{324E6C5E-9D65-4F57-B186-F5741767D0D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97EEFCF-9D14-49D5-B860-1D251126BD85}"/>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10401536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low Gradient 3/4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7" cy="6858000"/>
          </a:xfrm>
          <a:prstGeom prst="rect">
            <a:avLst/>
          </a:prstGeom>
        </p:spPr>
      </p:pic>
      <p:pic>
        <p:nvPicPr>
          <p:cNvPr id="29" name="Picture 28">
            <a:extLst>
              <a:ext uri="{FF2B5EF4-FFF2-40B4-BE49-F238E27FC236}">
                <a16:creationId xmlns:a16="http://schemas.microsoft.com/office/drawing/2014/main" id="{30C291C9-0BB4-C94B-98B9-7F5BFF2A8F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362412" y="0"/>
            <a:ext cx="8829588" cy="6858000"/>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8017856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Luminous 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981667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Luminous Gradient 3/4 Vertical L w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04179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uminous 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40162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Luminous Gradient 3/4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51854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Flame Gradient 3/4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406467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Flame Gradient 3/4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5000" y="0"/>
            <a:ext cx="10287000" cy="6858000"/>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672190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Flame 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937077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Flame Gradient 3/4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08388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urora 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24563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77901E6-426C-4309-9F8E-D984A064800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DF26630-FA89-4EA1-9534-50416CBAACD3}"/>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54310AB-E0FA-4612-A614-5E89FBD72B66}"/>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5" name="Espaço Reservado para Rodapé 4">
            <a:extLst>
              <a:ext uri="{FF2B5EF4-FFF2-40B4-BE49-F238E27FC236}">
                <a16:creationId xmlns:a16="http://schemas.microsoft.com/office/drawing/2014/main" id="{EAAACE51-61EC-44C7-9B7F-91373041E6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8406180-FB66-4CDE-B2A8-017E05CD2864}"/>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11851855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urora Gradient 3/4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2393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urora 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6001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urora Gradient 3/4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365359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5962" y="0"/>
            <a:ext cx="10286038" cy="6858000"/>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663280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73202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26"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340212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hermal 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26"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898976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Luminous 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72006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low 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26"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205403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Flame 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2606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©2020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41733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Aurora 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815569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Quote w photo_1">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070883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Quote w photo_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8097"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125786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Quote w photo_3">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4194" cy="6858000"/>
          </a:xfrm>
          <a:prstGeom prst="rect">
            <a:avLst/>
          </a:prstGeom>
        </p:spPr>
      </p:pic>
      <p:sp>
        <p:nvSpPr>
          <p:cNvPr id="29" name="Rectangle 28">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19319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ull Bleed Images_1">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7252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 Bleed Images_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881063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ull Bleed Images_3">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AA09A4BF-50F1-FC4F-A532-45A08940C4B9}"/>
              </a:ext>
            </a:extLst>
          </p:cNvPr>
          <p:cNvSpPr/>
          <p:nvPr userDrawn="1"/>
        </p:nvSpPr>
        <p:spPr>
          <a:xfrm>
            <a:off x="0" y="0"/>
            <a:ext cx="12192000" cy="6858000"/>
          </a:xfrm>
          <a:prstGeom prst="rect">
            <a:avLst/>
          </a:prstGeom>
          <a:gradFill flip="none" rotWithShape="1">
            <a:gsLst>
              <a:gs pos="100000">
                <a:schemeClr val="bg2">
                  <a:lumMod val="10000"/>
                  <a:alpha val="82000"/>
                </a:schemeClr>
              </a:gs>
              <a:gs pos="20000">
                <a:schemeClr val="bg2">
                  <a:alpha val="0"/>
                  <a:lumMod val="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05506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ull Bleed Images_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24F47D-9BB1-1549-80A2-61517DF72D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943995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ull Bleed Images_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5" name="Rectangle 4">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462513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ull Bleed Images_6">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03512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Luminous Gradient 1/2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483121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ull Bleed Images_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5005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ull Bleed Images_8">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84E541-2E2D-D342-A764-31AC12B3F0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4597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271061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ull Bleed Images_9">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0746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ull Bleed Images_10">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1" name="Rectangle 10">
            <a:extLst>
              <a:ext uri="{FF2B5EF4-FFF2-40B4-BE49-F238E27FC236}">
                <a16:creationId xmlns:a16="http://schemas.microsoft.com/office/drawing/2014/main" id="{31CAB340-977A-D649-B71C-ABA5AD0D798F}"/>
              </a:ext>
            </a:extLst>
          </p:cNvPr>
          <p:cNvSpPr/>
          <p:nvPr userDrawn="1"/>
        </p:nvSpPr>
        <p:spPr>
          <a:xfrm>
            <a:off x="0" y="0"/>
            <a:ext cx="12192000" cy="6858000"/>
          </a:xfrm>
          <a:prstGeom prst="rect">
            <a:avLst/>
          </a:prstGeom>
          <a:gradFill flip="none" rotWithShape="1">
            <a:gsLst>
              <a:gs pos="100000">
                <a:schemeClr val="bg2">
                  <a:lumMod val="10000"/>
                  <a:alpha val="49000"/>
                </a:schemeClr>
              </a:gs>
              <a:gs pos="0">
                <a:schemeClr val="bg2">
                  <a:lumMod val="10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6737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ull Bleed Images_11">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CAB340-977A-D649-B71C-ABA5AD0D798F}"/>
              </a:ext>
            </a:extLst>
          </p:cNvPr>
          <p:cNvSpPr/>
          <p:nvPr userDrawn="1"/>
        </p:nvSpPr>
        <p:spPr>
          <a:xfrm>
            <a:off x="0" y="0"/>
            <a:ext cx="12192000" cy="6858000"/>
          </a:xfrm>
          <a:prstGeom prst="rect">
            <a:avLst/>
          </a:prstGeom>
          <a:gradFill flip="none" rotWithShape="1">
            <a:gsLst>
              <a:gs pos="100000">
                <a:schemeClr val="bg2">
                  <a:lumMod val="10000"/>
                  <a:alpha val="49000"/>
                </a:schemeClr>
              </a:gs>
              <a:gs pos="0">
                <a:schemeClr val="bg2">
                  <a:lumMod val="10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607343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ull Bleed Images_1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309888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ull Bleed Images_13">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8"/>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65420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ull Bleed Images_14">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2"/>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36221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ull Bleed Images_15">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281355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ull Bleed Images_16">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80000"/>
                </a:schemeClr>
              </a:gs>
              <a:gs pos="2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706496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913739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ull Bleed Images_17">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CA5B524-01FE-9944-B27E-FB47D31BF0E8}"/>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1" name="Rectangle 10">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49454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ull Bleed Images_18">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827339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ull Bleed Images_19">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67410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ull Bleed Images_20">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68524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ull Bleed Images_2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0">
                <a:schemeClr val="bg2">
                  <a:lumMod val="10000"/>
                  <a:alpha val="50000"/>
                </a:schemeClr>
              </a:gs>
              <a:gs pos="60000">
                <a:schemeClr val="bg2">
                  <a:lumMod val="1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7330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ull Bleed Images_2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320688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ull Bleed Images_23">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601394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ull Bleed Images_2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43275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ull Bleed Images_Low solar_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10CDE7-A6C7-A34D-874A-DCAE90E7A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1415"/>
          <a:stretch/>
        </p:blipFill>
        <p:spPr>
          <a:xfrm>
            <a:off x="0" y="5077097"/>
            <a:ext cx="12192000" cy="1780903"/>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670969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ull Bleed Images_Low solar_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1"/>
          </a:xfrm>
          <a:prstGeom prst="rect">
            <a:avLst/>
          </a:prstGeom>
        </p:spPr>
      </p:pic>
      <p:pic>
        <p:nvPicPr>
          <p:cNvPr id="11" name="Picture 10">
            <a:extLst>
              <a:ext uri="{FF2B5EF4-FFF2-40B4-BE49-F238E27FC236}">
                <a16:creationId xmlns:a16="http://schemas.microsoft.com/office/drawing/2014/main" id="{4010CDE7-A6C7-A34D-874A-DCAE90E7A1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1415"/>
          <a:stretch/>
        </p:blipFill>
        <p:spPr>
          <a:xfrm>
            <a:off x="0" y="5077097"/>
            <a:ext cx="12192000" cy="1780903"/>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04008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FD63BF-675F-584D-9FB3-95853023BA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pt-BR"/>
              <a:t>Clique para editar o título Mestre</a:t>
            </a:r>
            <a:endParaRPr lang="en-US" dirty="0"/>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4068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ull Bleed Images_Low thermal_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2" name="Rectangle 11">
            <a:extLst>
              <a:ext uri="{FF2B5EF4-FFF2-40B4-BE49-F238E27FC236}">
                <a16:creationId xmlns:a16="http://schemas.microsoft.com/office/drawing/2014/main" id="{648FFDDC-E58A-404B-885E-6E757BCEEEAB}"/>
              </a:ext>
            </a:extLst>
          </p:cNvPr>
          <p:cNvSpPr/>
          <p:nvPr userDrawn="1"/>
        </p:nvSpPr>
        <p:spPr>
          <a:xfrm>
            <a:off x="0" y="1"/>
            <a:ext cx="12192000" cy="6857999"/>
          </a:xfrm>
          <a:prstGeom prst="rect">
            <a:avLst/>
          </a:prstGeom>
          <a:gradFill flip="none" rotWithShape="1">
            <a:gsLst>
              <a:gs pos="100000">
                <a:schemeClr val="bg2">
                  <a:lumMod val="10000"/>
                </a:schemeClr>
              </a:gs>
              <a:gs pos="24000">
                <a:schemeClr val="bg2">
                  <a:lumMod val="1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latin typeface="Segoe UI"/>
              </a:rPr>
              <a:t>  </a:t>
            </a:r>
          </a:p>
        </p:txBody>
      </p:sp>
      <p:pic>
        <p:nvPicPr>
          <p:cNvPr id="13" name="Picture 12">
            <a:extLst>
              <a:ext uri="{FF2B5EF4-FFF2-40B4-BE49-F238E27FC236}">
                <a16:creationId xmlns:a16="http://schemas.microsoft.com/office/drawing/2014/main" id="{7F91280A-EFA8-9B4E-A5F8-6D3458370AF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1284"/>
          <a:stretch/>
        </p:blipFill>
        <p:spPr>
          <a:xfrm>
            <a:off x="0" y="5068957"/>
            <a:ext cx="12192000" cy="1789043"/>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68429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ull Bleed Images_Low thermal_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8509D9-E6F9-6247-B398-975A6360A0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F91280A-EFA8-9B4E-A5F8-6D3458370AF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1284"/>
          <a:stretch/>
        </p:blipFill>
        <p:spPr>
          <a:xfrm>
            <a:off x="0" y="5068957"/>
            <a:ext cx="12192000" cy="1789043"/>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66210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ull Bleed Images_Low glow_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10" name="Picture 9">
            <a:extLst>
              <a:ext uri="{FF2B5EF4-FFF2-40B4-BE49-F238E27FC236}">
                <a16:creationId xmlns:a16="http://schemas.microsoft.com/office/drawing/2014/main" id="{76FDFEF6-C017-524D-8252-8B44D3302D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1275"/>
          <a:stretch/>
        </p:blipFill>
        <p:spPr>
          <a:xfrm>
            <a:off x="0" y="5068389"/>
            <a:ext cx="12192000" cy="1789611"/>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315909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ull Bleed Images_Low glow_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759564A6-8755-4345-86C5-1E41747DF1FE}"/>
              </a:ext>
            </a:extLst>
          </p:cNvPr>
          <p:cNvSpPr/>
          <p:nvPr userDrawn="1"/>
        </p:nvSpPr>
        <p:spPr>
          <a:xfrm>
            <a:off x="0" y="0"/>
            <a:ext cx="12192000" cy="6858000"/>
          </a:xfrm>
          <a:prstGeom prst="rect">
            <a:avLst/>
          </a:prstGeom>
          <a:gradFill flip="none" rotWithShape="1">
            <a:gsLst>
              <a:gs pos="100000">
                <a:schemeClr val="bg2">
                  <a:lumMod val="10000"/>
                </a:schemeClr>
              </a:gs>
              <a:gs pos="24000">
                <a:schemeClr val="bg2">
                  <a:lumMod val="1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0" name="Picture 9">
            <a:extLst>
              <a:ext uri="{FF2B5EF4-FFF2-40B4-BE49-F238E27FC236}">
                <a16:creationId xmlns:a16="http://schemas.microsoft.com/office/drawing/2014/main" id="{76FDFEF6-C017-524D-8252-8B44D3302D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1275"/>
          <a:stretch/>
        </p:blipFill>
        <p:spPr>
          <a:xfrm>
            <a:off x="0" y="5068389"/>
            <a:ext cx="12192000" cy="1789611"/>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79698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ull Bleed Images_Low luminous_3">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1999" cy="6858000"/>
          </a:xfrm>
          <a:prstGeom prst="rect">
            <a:avLst/>
          </a:prstGeom>
        </p:spPr>
      </p:pic>
      <p:pic>
        <p:nvPicPr>
          <p:cNvPr id="11" name="Picture 10">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65176"/>
          <a:stretch/>
        </p:blipFill>
        <p:spPr>
          <a:xfrm>
            <a:off x="0" y="5153316"/>
            <a:ext cx="12191999" cy="1704684"/>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93864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ull Bleed Images_Low luminous_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pic>
        <p:nvPicPr>
          <p:cNvPr id="11" name="Picture 10">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65176"/>
          <a:stretch/>
        </p:blipFill>
        <p:spPr>
          <a:xfrm>
            <a:off x="0" y="5153316"/>
            <a:ext cx="12191999" cy="1704684"/>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27741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ull Bleed Images_Low flame_1">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191999" cy="6858000"/>
          </a:xfrm>
          <a:prstGeom prst="rect">
            <a:avLst/>
          </a:prstGeom>
        </p:spPr>
      </p:pic>
      <p:pic>
        <p:nvPicPr>
          <p:cNvPr id="11" name="Picture 10">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65391"/>
          <a:stretch/>
        </p:blipFill>
        <p:spPr>
          <a:xfrm>
            <a:off x="0" y="5153890"/>
            <a:ext cx="12191998" cy="1704110"/>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pic>
        <p:nvPicPr>
          <p:cNvPr id="12" name="Picture 11">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533832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ull Bleed Images_Low flame_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1"/>
          </a:xfrm>
          <a:prstGeom prst="rect">
            <a:avLst/>
          </a:prstGeom>
        </p:spPr>
      </p:pic>
      <p:pic>
        <p:nvPicPr>
          <p:cNvPr id="13" name="Picture 12">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65391"/>
          <a:stretch/>
        </p:blipFill>
        <p:spPr>
          <a:xfrm>
            <a:off x="0" y="5153890"/>
            <a:ext cx="12191998" cy="170411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131609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ull Bleed Images_Low aurora_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t="71124"/>
          <a:stretch/>
        </p:blipFill>
        <p:spPr>
          <a:xfrm>
            <a:off x="0" y="5059017"/>
            <a:ext cx="12192000" cy="1798983"/>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45997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ull Bleed Images_Low aurora_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t="71124"/>
          <a:stretch/>
        </p:blipFill>
        <p:spPr>
          <a:xfrm>
            <a:off x="0" y="5059017"/>
            <a:ext cx="12192000" cy="1798983"/>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159637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Glow Gradient 1/2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37CA65B9-5641-EE46-A95C-4B080599CF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050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705967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ull Bleed Images_Low white_1">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71000">
                <a:schemeClr val="bg1">
                  <a:alpha val="0"/>
                </a:schemeClr>
              </a:gs>
              <a:gs pos="0">
                <a:schemeClr val="bg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4" name="Picture 13" descr="A close up of a logo&#10;&#10;Description automatically generated">
            <a:extLst>
              <a:ext uri="{FF2B5EF4-FFF2-40B4-BE49-F238E27FC236}">
                <a16:creationId xmlns:a16="http://schemas.microsoft.com/office/drawing/2014/main" id="{26A2ACD4-9E20-5342-85B8-F2F8393BAF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2" r="1"/>
          <a:stretch/>
        </p:blipFill>
        <p:spPr>
          <a:xfrm>
            <a:off x="0" y="5153890"/>
            <a:ext cx="12194225" cy="1704110"/>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970566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ull Bleed Images_Low white_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1"/>
          </a:xfrm>
          <a:prstGeom prst="rect">
            <a:avLst/>
          </a:prstGeom>
        </p:spPr>
      </p:pic>
      <p:pic>
        <p:nvPicPr>
          <p:cNvPr id="14" name="Picture 13" descr="A close up of a logo&#10;&#10;Description automatically generated">
            <a:extLst>
              <a:ext uri="{FF2B5EF4-FFF2-40B4-BE49-F238E27FC236}">
                <a16:creationId xmlns:a16="http://schemas.microsoft.com/office/drawing/2014/main" id="{26A2ACD4-9E20-5342-85B8-F2F8393BAF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2" r="1"/>
          <a:stretch/>
        </p:blipFill>
        <p:spPr>
          <a:xfrm>
            <a:off x="0" y="5153890"/>
            <a:ext cx="12194225" cy="1704110"/>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2785605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olar 1/2 Horizontal_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3534767"/>
          </a:xfrm>
          <a:prstGeom prst="rect">
            <a:avLst/>
          </a:prstGeom>
        </p:spPr>
      </p:pic>
      <p:sp>
        <p:nvSpPr>
          <p:cNvPr id="18" name="Rectangle 17">
            <a:extLst>
              <a:ext uri="{FF2B5EF4-FFF2-40B4-BE49-F238E27FC236}">
                <a16:creationId xmlns:a16="http://schemas.microsoft.com/office/drawing/2014/main" id="{AB0D3C8F-5472-C945-B31A-A1229BB0072D}"/>
              </a:ext>
            </a:extLst>
          </p:cNvPr>
          <p:cNvSpPr/>
          <p:nvPr userDrawn="1"/>
        </p:nvSpPr>
        <p:spPr>
          <a:xfrm>
            <a:off x="0" y="1"/>
            <a:ext cx="12192000" cy="3534767"/>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9" name="Rectangle 18"/>
          <p:cNvSpPr/>
          <p:nvPr userDrawn="1"/>
        </p:nvSpPr>
        <p:spPr>
          <a:xfrm>
            <a:off x="0" y="2409825"/>
            <a:ext cx="12192000" cy="1124943"/>
          </a:xfrm>
          <a:prstGeom prst="rect">
            <a:avLst/>
          </a:prstGeom>
          <a:gradFill>
            <a:gsLst>
              <a:gs pos="49000">
                <a:schemeClr val="bg1">
                  <a:alpha val="0"/>
                </a:schemeClr>
              </a:gs>
              <a:gs pos="100000">
                <a:schemeClr val="bg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053F2A57-8773-C44A-B7CC-E492C41AE68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8"/>
            <a:ext cx="12191999" cy="4836562"/>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27836461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ermal 1/2 Horizontal_1">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245" cy="3660318"/>
          </a:xfrm>
          <a:prstGeom prst="rect">
            <a:avLst/>
          </a:prstGeom>
        </p:spPr>
      </p:pic>
      <p:sp>
        <p:nvSpPr>
          <p:cNvPr id="13" name="Rectangle 12">
            <a:extLst>
              <a:ext uri="{FF2B5EF4-FFF2-40B4-BE49-F238E27FC236}">
                <a16:creationId xmlns:a16="http://schemas.microsoft.com/office/drawing/2014/main" id="{AB0D3C8F-5472-C945-B31A-A1229BB0072D}"/>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5" name="Picture 14">
            <a:extLst>
              <a:ext uri="{FF2B5EF4-FFF2-40B4-BE49-F238E27FC236}">
                <a16:creationId xmlns:a16="http://schemas.microsoft.com/office/drawing/2014/main" id="{3CB211F5-B7BA-1448-BA56-885602426A8A}"/>
              </a:ext>
            </a:extLst>
          </p:cNvPr>
          <p:cNvPicPr>
            <a:picLocks noChangeAspect="1"/>
          </p:cNvPicPr>
          <p:nvPr userDrawn="1"/>
        </p:nvPicPr>
        <p:blipFill rotWithShape="1">
          <a:blip r:embed="rId3"/>
          <a:srcRect b="22424"/>
          <a:stretch/>
        </p:blipFill>
        <p:spPr>
          <a:xfrm>
            <a:off x="0" y="2021438"/>
            <a:ext cx="12200897" cy="4836562"/>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20422923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Glow 1/2 Horizontal_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9435"/>
          <a:stretch/>
        </p:blipFill>
        <p:spPr>
          <a:xfrm>
            <a:off x="0" y="0"/>
            <a:ext cx="12192000" cy="6228326"/>
          </a:xfrm>
          <a:prstGeom prst="rect">
            <a:avLst/>
          </a:prstGeom>
        </p:spPr>
      </p:pic>
      <p:sp>
        <p:nvSpPr>
          <p:cNvPr id="13" name="Rectangle 12">
            <a:extLst>
              <a:ext uri="{FF2B5EF4-FFF2-40B4-BE49-F238E27FC236}">
                <a16:creationId xmlns:a16="http://schemas.microsoft.com/office/drawing/2014/main" id="{AB0D3C8F-5472-C945-B31A-A1229BB0072D}"/>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9" name="Picture 8">
            <a:extLst>
              <a:ext uri="{FF2B5EF4-FFF2-40B4-BE49-F238E27FC236}">
                <a16:creationId xmlns:a16="http://schemas.microsoft.com/office/drawing/2014/main" id="{CDE4FF5C-015B-B141-89E2-25C3218DC56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8"/>
            <a:ext cx="12192000" cy="4836562"/>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5879202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Luminous 1/2 Horizontal_1">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7989" cy="3272588"/>
          </a:xfrm>
          <a:prstGeom prst="rect">
            <a:avLst/>
          </a:prstGeom>
        </p:spPr>
      </p:pic>
      <p:sp>
        <p:nvSpPr>
          <p:cNvPr id="13" name="Rectangle 12">
            <a:extLst>
              <a:ext uri="{FF2B5EF4-FFF2-40B4-BE49-F238E27FC236}">
                <a16:creationId xmlns:a16="http://schemas.microsoft.com/office/drawing/2014/main" id="{AB0D3C8F-5472-C945-B31A-A1229BB0072D}"/>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5" name="Picture 14">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09503"/>
            <a:ext cx="12192000" cy="4848497"/>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2186705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lame 1/2 Horizontal_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40239"/>
          <a:stretch/>
        </p:blipFill>
        <p:spPr>
          <a:xfrm>
            <a:off x="0" y="1"/>
            <a:ext cx="12192000" cy="3038474"/>
          </a:xfrm>
          <a:prstGeom prst="rect">
            <a:avLst/>
          </a:prstGeom>
        </p:spPr>
      </p:pic>
      <p:sp>
        <p:nvSpPr>
          <p:cNvPr id="13" name="Rectangle 12">
            <a:extLst>
              <a:ext uri="{FF2B5EF4-FFF2-40B4-BE49-F238E27FC236}">
                <a16:creationId xmlns:a16="http://schemas.microsoft.com/office/drawing/2014/main" id="{AB0D3C8F-5472-C945-B31A-A1229BB0072D}"/>
              </a:ext>
            </a:extLst>
          </p:cNvPr>
          <p:cNvSpPr/>
          <p:nvPr userDrawn="1"/>
        </p:nvSpPr>
        <p:spPr>
          <a:xfrm>
            <a:off x="0" y="0"/>
            <a:ext cx="12192000" cy="3038474"/>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2" name="Rectangle 11"/>
          <p:cNvSpPr/>
          <p:nvPr userDrawn="1"/>
        </p:nvSpPr>
        <p:spPr>
          <a:xfrm>
            <a:off x="0" y="2665393"/>
            <a:ext cx="12192000" cy="373081"/>
          </a:xfrm>
          <a:prstGeom prst="rect">
            <a:avLst/>
          </a:prstGeom>
          <a:gradFill>
            <a:gsLst>
              <a:gs pos="49000">
                <a:schemeClr val="bg1">
                  <a:alpha val="0"/>
                </a:schemeClr>
              </a:gs>
              <a:gs pos="100000">
                <a:schemeClr val="bg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09503"/>
            <a:ext cx="12191998" cy="4848497"/>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24649868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rora 1/2 Horizontal_1">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3398003"/>
          </a:xfrm>
          <a:prstGeom prst="rect">
            <a:avLst/>
          </a:prstGeom>
        </p:spPr>
      </p:pic>
      <p:sp>
        <p:nvSpPr>
          <p:cNvPr id="13" name="Rectangle 12">
            <a:extLst>
              <a:ext uri="{FF2B5EF4-FFF2-40B4-BE49-F238E27FC236}">
                <a16:creationId xmlns:a16="http://schemas.microsoft.com/office/drawing/2014/main" id="{AB0D3C8F-5472-C945-B31A-A1229BB0072D}"/>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0" name="Picture 9">
            <a:extLst>
              <a:ext uri="{FF2B5EF4-FFF2-40B4-BE49-F238E27FC236}">
                <a16:creationId xmlns:a16="http://schemas.microsoft.com/office/drawing/2014/main" id="{D5C92341-4E4C-684D-9A0D-167374905CF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8"/>
            <a:ext cx="12191999" cy="4836562"/>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1734410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hite 1/2 Horizontal_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3630630"/>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0" y="0"/>
            <a:ext cx="12192000" cy="363063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
        <p:nvSpPr>
          <p:cNvPr id="2" name="Rectangle 1"/>
          <p:cNvSpPr/>
          <p:nvPr userDrawn="1"/>
        </p:nvSpPr>
        <p:spPr>
          <a:xfrm>
            <a:off x="0" y="3257549"/>
            <a:ext cx="12192000" cy="373081"/>
          </a:xfrm>
          <a:prstGeom prst="rect">
            <a:avLst/>
          </a:prstGeom>
          <a:gradFill>
            <a:gsLst>
              <a:gs pos="49000">
                <a:schemeClr val="bg1">
                  <a:alpha val="0"/>
                </a:schemeClr>
              </a:gs>
              <a:gs pos="100000">
                <a:schemeClr val="bg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556933B9-AD5B-2B47-B78C-38C72254E8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9"/>
            <a:ext cx="12191999" cy="3915128"/>
          </a:xfrm>
          <a:prstGeom prst="rect">
            <a:avLst/>
          </a:prstGeom>
        </p:spPr>
      </p:pic>
    </p:spTree>
    <p:extLst>
      <p:ext uri="{BB962C8B-B14F-4D97-AF65-F5344CB8AC3E}">
        <p14:creationId xmlns:p14="http://schemas.microsoft.com/office/powerpoint/2010/main" val="2830883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olar 1/3 Horizontal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4572"/>
          </a:xfrm>
          <a:prstGeom prst="rect">
            <a:avLst/>
          </a:prstGeom>
        </p:spPr>
      </p:pic>
      <p:sp>
        <p:nvSpPr>
          <p:cNvPr id="18" name="Rectangle 17">
            <a:extLst>
              <a:ext uri="{FF2B5EF4-FFF2-40B4-BE49-F238E27FC236}">
                <a16:creationId xmlns:a16="http://schemas.microsoft.com/office/drawing/2014/main" id="{AB0D3C8F-5472-C945-B31A-A1229BB0072D}"/>
              </a:ext>
            </a:extLst>
          </p:cNvPr>
          <p:cNvSpPr/>
          <p:nvPr userDrawn="1"/>
        </p:nvSpPr>
        <p:spPr>
          <a:xfrm>
            <a:off x="0" y="1"/>
            <a:ext cx="12192000" cy="6854571"/>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2" name="Picture 11">
            <a:extLst>
              <a:ext uri="{FF2B5EF4-FFF2-40B4-BE49-F238E27FC236}">
                <a16:creationId xmlns:a16="http://schemas.microsoft.com/office/drawing/2014/main" id="{C952D112-D900-9349-A474-93E5825E43E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2" t="-1705"/>
          <a:stretch/>
        </p:blipFill>
        <p:spPr>
          <a:xfrm flipH="1">
            <a:off x="0" y="1038387"/>
            <a:ext cx="12192001" cy="5819613"/>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1427379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1909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ermal 1/3 Horizontal_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789906-1F7F-0E48-B39C-C04536CA17C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04"/>
          <a:stretch/>
        </p:blipFill>
        <p:spPr>
          <a:xfrm>
            <a:off x="-1" y="0"/>
            <a:ext cx="12200898" cy="2695576"/>
          </a:xfrm>
          <a:prstGeom prst="rect">
            <a:avLst/>
          </a:prstGeom>
        </p:spPr>
      </p:pic>
      <p:sp>
        <p:nvSpPr>
          <p:cNvPr id="13" name="Rectangle 12">
            <a:extLst>
              <a:ext uri="{FF2B5EF4-FFF2-40B4-BE49-F238E27FC236}">
                <a16:creationId xmlns:a16="http://schemas.microsoft.com/office/drawing/2014/main" id="{AB0D3C8F-5472-C945-B31A-A1229BB0072D}"/>
              </a:ext>
            </a:extLst>
          </p:cNvPr>
          <p:cNvSpPr/>
          <p:nvPr userDrawn="1"/>
        </p:nvSpPr>
        <p:spPr>
          <a:xfrm>
            <a:off x="-1" y="0"/>
            <a:ext cx="12192000" cy="2695576"/>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
        <p:nvSpPr>
          <p:cNvPr id="11" name="Rectangle 10"/>
          <p:cNvSpPr/>
          <p:nvPr userDrawn="1"/>
        </p:nvSpPr>
        <p:spPr>
          <a:xfrm>
            <a:off x="0" y="2085975"/>
            <a:ext cx="12192000" cy="609601"/>
          </a:xfrm>
          <a:prstGeom prst="rect">
            <a:avLst/>
          </a:prstGeom>
          <a:gradFill>
            <a:gsLst>
              <a:gs pos="49000">
                <a:schemeClr val="bg1">
                  <a:alpha val="0"/>
                </a:schemeClr>
              </a:gs>
              <a:gs pos="100000">
                <a:schemeClr val="bg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89B2FE5-FE9E-CA4C-9732-24ACAE910946}"/>
              </a:ext>
            </a:extLst>
          </p:cNvPr>
          <p:cNvPicPr>
            <a:picLocks noChangeAspect="1"/>
          </p:cNvPicPr>
          <p:nvPr userDrawn="1"/>
        </p:nvPicPr>
        <p:blipFill rotWithShape="1">
          <a:blip r:embed="rId3"/>
          <a:srcRect b="8247"/>
          <a:stretch/>
        </p:blipFill>
        <p:spPr>
          <a:xfrm flipH="1">
            <a:off x="0" y="1137571"/>
            <a:ext cx="12200897" cy="5720429"/>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32698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Glow 1/3 Horizontal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282"/>
            <a:ext cx="12191496" cy="6857717"/>
          </a:xfrm>
          <a:prstGeom prst="rect">
            <a:avLst/>
          </a:prstGeom>
        </p:spPr>
      </p:pic>
      <p:sp>
        <p:nvSpPr>
          <p:cNvPr id="13" name="Rectangle 12">
            <a:extLst>
              <a:ext uri="{FF2B5EF4-FFF2-40B4-BE49-F238E27FC236}">
                <a16:creationId xmlns:a16="http://schemas.microsoft.com/office/drawing/2014/main" id="{AB0D3C8F-5472-C945-B31A-A1229BB0072D}"/>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0" name="Picture 9">
            <a:extLst>
              <a:ext uri="{FF2B5EF4-FFF2-40B4-BE49-F238E27FC236}">
                <a16:creationId xmlns:a16="http://schemas.microsoft.com/office/drawing/2014/main" id="{5C682B58-29ED-7D41-949F-9BD630F5BA7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1137570"/>
            <a:ext cx="12192000" cy="572043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2642510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urora 1/3 Horizontal_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B0F476-6A13-4A4D-B739-3332E984A5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3147189"/>
          </a:xfrm>
          <a:prstGeom prst="rect">
            <a:avLst/>
          </a:prstGeom>
        </p:spPr>
      </p:pic>
      <p:sp>
        <p:nvSpPr>
          <p:cNvPr id="13" name="Rectangle 12">
            <a:extLst>
              <a:ext uri="{FF2B5EF4-FFF2-40B4-BE49-F238E27FC236}">
                <a16:creationId xmlns:a16="http://schemas.microsoft.com/office/drawing/2014/main" id="{AB0D3C8F-5472-C945-B31A-A1229BB0072D}"/>
              </a:ext>
            </a:extLst>
          </p:cNvPr>
          <p:cNvSpPr/>
          <p:nvPr userDrawn="1"/>
        </p:nvSpPr>
        <p:spPr>
          <a:xfrm>
            <a:off x="0" y="1"/>
            <a:ext cx="12192000" cy="314718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5" name="Rectangle 14"/>
          <p:cNvSpPr/>
          <p:nvPr userDrawn="1"/>
        </p:nvSpPr>
        <p:spPr>
          <a:xfrm>
            <a:off x="0" y="2152651"/>
            <a:ext cx="12192000" cy="994540"/>
          </a:xfrm>
          <a:prstGeom prst="rect">
            <a:avLst/>
          </a:prstGeom>
          <a:gradFill>
            <a:gsLst>
              <a:gs pos="49000">
                <a:schemeClr val="bg1">
                  <a:alpha val="0"/>
                </a:schemeClr>
              </a:gs>
              <a:gs pos="100000">
                <a:schemeClr val="bg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9E47FA85-8A5A-514C-9513-4FE97F32F9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1137571"/>
            <a:ext cx="12191999" cy="5720429"/>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36501312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hite 1/3 Horizontal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7999"/>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2" y="0"/>
            <a:ext cx="12192000" cy="68579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pt-BR"/>
              <a:t>Clique para editar o título Mestre</a:t>
            </a:r>
            <a:endParaRPr lang="en-US" dirty="0"/>
          </a:p>
        </p:txBody>
      </p:sp>
      <p:pic>
        <p:nvPicPr>
          <p:cNvPr id="7" name="Picture 6">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pic>
        <p:nvPicPr>
          <p:cNvPr id="10" name="Picture 9"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1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714077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27912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Thermal 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0870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Thermal 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258978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hermal 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155787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Thermal 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97" cy="6858778"/>
          </a:xfrm>
          <a:prstGeom prst="rect">
            <a:avLst/>
          </a:prstGeom>
        </p:spPr>
      </p:pic>
      <p:pic>
        <p:nvPicPr>
          <p:cNvPr id="26" name="Gradient waves">
            <a:extLst>
              <a:ext uri="{FF2B5EF4-FFF2-40B4-BE49-F238E27FC236}">
                <a16:creationId xmlns:a16="http://schemas.microsoft.com/office/drawing/2014/main" id="{B2EC32F8-B34F-EC44-9310-4B87B1B167D5}"/>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6799"/>
            <a:ext cx="12188997" cy="4681201"/>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68507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Glow 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802236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538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Glow 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572829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Glow 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544674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Glow 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97" cy="6858778"/>
          </a:xfrm>
          <a:prstGeom prst="rect">
            <a:avLst/>
          </a:prstGeom>
        </p:spPr>
      </p:pic>
      <p:pic>
        <p:nvPicPr>
          <p:cNvPr id="24" name="Gradient waves">
            <a:extLst>
              <a:ext uri="{FF2B5EF4-FFF2-40B4-BE49-F238E27FC236}">
                <a16:creationId xmlns:a16="http://schemas.microsoft.com/office/drawing/2014/main" id="{553A35B3-8A03-8F4A-B3F8-74396034EDD6}"/>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656352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Luminous 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3165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Luminous 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393616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Luminous 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928133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Luminous 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97"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15417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Flame 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042516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Flame 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3980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Flame 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145708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591787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Flame 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079D8473-C59A-3643-94AC-C4A84B4FD59D}"/>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6811"/>
            <a:ext cx="12188967" cy="46811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309962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Aurora 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40033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Aurora 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733788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Aurora 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72060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urora 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339456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Thermal 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112855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Thermal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288841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04407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955444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Glow 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52826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DEF2F1-5A47-4EC5-BDAA-A8643424117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C0EB1F9-70FE-4FEE-B57F-9CCD4E01164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A089484-0164-42A4-99B4-2FF4E05376E4}"/>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5" name="Espaço Reservado para Rodapé 4">
            <a:extLst>
              <a:ext uri="{FF2B5EF4-FFF2-40B4-BE49-F238E27FC236}">
                <a16:creationId xmlns:a16="http://schemas.microsoft.com/office/drawing/2014/main" id="{DA7A7C28-CDB1-44B2-B8DE-57E213D3B80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27E706B-7560-48EA-919B-D79646367F79}"/>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1958520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41508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Glow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4CB5C0E0-722C-954C-B340-A76764339F2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0427901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Flame 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9498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Flame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685986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2887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435417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Case study white bg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223C526-9A82-5A47-912C-357844320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49"/>
          <a:stretch/>
        </p:blipFill>
        <p:spPr>
          <a:xfrm>
            <a:off x="0" y="0"/>
            <a:ext cx="649224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83005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Case study half photo_1">
    <p:bg>
      <p:bgPr>
        <a:solidFill>
          <a:schemeClr val="bg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5223C526-9A82-5A47-912C-3578443201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549"/>
          <a:stretch/>
        </p:blipFill>
        <p:spPr>
          <a:xfrm>
            <a:off x="0" y="0"/>
            <a:ext cx="649224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756592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Case study half photo_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31" name="Picture 30">
            <a:extLst>
              <a:ext uri="{FF2B5EF4-FFF2-40B4-BE49-F238E27FC236}">
                <a16:creationId xmlns:a16="http://schemas.microsoft.com/office/drawing/2014/main" id="{5223C526-9A82-5A47-912C-3578443201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549"/>
          <a:stretch/>
        </p:blipFill>
        <p:spPr>
          <a:xfrm>
            <a:off x="0" y="0"/>
            <a:ext cx="649224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555800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Icon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pt-BR"/>
              <a:t>Clique para editar o título Mestre</a:t>
            </a:r>
            <a:endParaRPr lang="en-US" dirty="0"/>
          </a:p>
        </p:txBody>
      </p:sp>
      <p:sp>
        <p:nvSpPr>
          <p:cNvPr id="4" name="Rectangle 3"/>
          <p:cNvSpPr/>
          <p:nvPr userDrawn="1"/>
        </p:nvSpPr>
        <p:spPr>
          <a:xfrm>
            <a:off x="5069496" y="4525516"/>
            <a:ext cx="1445623" cy="1219334"/>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 name="Straight Connector 4"/>
          <p:cNvCxnSpPr/>
          <p:nvPr userDrawn="1"/>
        </p:nvCxnSpPr>
        <p:spPr>
          <a:xfrm>
            <a:off x="4977494" y="3058889"/>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Rectangle 5"/>
          <p:cNvSpPr/>
          <p:nvPr userDrawn="1"/>
        </p:nvSpPr>
        <p:spPr>
          <a:xfrm>
            <a:off x="5069496" y="3058889"/>
            <a:ext cx="1445623" cy="1219334"/>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userDrawn="1"/>
        </p:nvSpPr>
        <p:spPr>
          <a:xfrm>
            <a:off x="5069496" y="1592263"/>
            <a:ext cx="1445623" cy="1219334"/>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Box 14"/>
          <p:cNvSpPr txBox="1">
            <a:spLocks noChangeArrowheads="1"/>
          </p:cNvSpPr>
          <p:nvPr userDrawn="1"/>
        </p:nvSpPr>
        <p:spPr bwMode="gray">
          <a:xfrm>
            <a:off x="696000" y="1592263"/>
            <a:ext cx="688782" cy="211237"/>
          </a:xfrm>
          <a:prstGeom prst="rect">
            <a:avLst/>
          </a:prstGeom>
          <a:noFill/>
          <a:ln w="12700" algn="ctr">
            <a:noFill/>
            <a:miter lim="800000"/>
            <a:headEnd type="none" w="sm" len="sm"/>
            <a:tailEnd type="none" w="sm" len="sm"/>
          </a:ln>
          <a:effectLst/>
        </p:spPr>
        <p:txBody>
          <a:bodyPr wrap="square" lIns="0" tIns="0" rIns="0" bIns="0" anchor="t" anchorCtr="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nSpc>
                <a:spcPct val="90000"/>
              </a:lnSpc>
              <a:spcBef>
                <a:spcPts val="1200"/>
              </a:spcBef>
              <a:buClrTx/>
              <a:buNone/>
            </a:pPr>
            <a:r>
              <a:rPr lang="en-US" sz="800" dirty="0">
                <a:solidFill>
                  <a:schemeClr val="tx1"/>
                </a:solidFill>
                <a:latin typeface="Segoe UI Semibold" panose="020B0702040204020203" pitchFamily="34" charset="0"/>
                <a:ea typeface="Roboto Light" panose="02000000000000000000" pitchFamily="2" charset="0"/>
                <a:cs typeface="Segoe UI Semibold" panose="020B0702040204020203" pitchFamily="34" charset="0"/>
              </a:rPr>
              <a:t>32 pixels</a:t>
            </a:r>
          </a:p>
        </p:txBody>
      </p:sp>
      <p:cxnSp>
        <p:nvCxnSpPr>
          <p:cNvPr id="9" name="Straight Connector 8"/>
          <p:cNvCxnSpPr/>
          <p:nvPr userDrawn="1"/>
        </p:nvCxnSpPr>
        <p:spPr>
          <a:xfrm>
            <a:off x="696000" y="2935243"/>
            <a:ext cx="10800000" cy="0"/>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xt Box 14"/>
          <p:cNvSpPr txBox="1">
            <a:spLocks noChangeArrowheads="1"/>
          </p:cNvSpPr>
          <p:nvPr userDrawn="1"/>
        </p:nvSpPr>
        <p:spPr bwMode="gray">
          <a:xfrm>
            <a:off x="696000" y="3058889"/>
            <a:ext cx="688782" cy="211237"/>
          </a:xfrm>
          <a:prstGeom prst="rect">
            <a:avLst/>
          </a:prstGeom>
          <a:noFill/>
          <a:ln w="12700" algn="ctr">
            <a:noFill/>
            <a:miter lim="800000"/>
            <a:headEnd type="none" w="sm" len="sm"/>
            <a:tailEnd type="none" w="sm" len="sm"/>
          </a:ln>
          <a:effectLst/>
        </p:spPr>
        <p:txBody>
          <a:bodyPr wrap="square" lIns="0" tIns="0" rIns="0" bIns="0" anchor="t" anchorCtr="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nSpc>
                <a:spcPct val="90000"/>
              </a:lnSpc>
              <a:spcBef>
                <a:spcPts val="1200"/>
              </a:spcBef>
              <a:buClrTx/>
              <a:buNone/>
            </a:pPr>
            <a:r>
              <a:rPr lang="en-US" sz="800">
                <a:solidFill>
                  <a:schemeClr val="tx1"/>
                </a:solidFill>
                <a:latin typeface="Segoe UI Semibold" panose="020B0702040204020203" pitchFamily="34" charset="0"/>
                <a:ea typeface="Roboto Light" panose="02000000000000000000" pitchFamily="2" charset="0"/>
                <a:cs typeface="Segoe UI Semibold" panose="020B0702040204020203" pitchFamily="34" charset="0"/>
              </a:rPr>
              <a:t>64 pixels</a:t>
            </a:r>
          </a:p>
        </p:txBody>
      </p:sp>
      <p:cxnSp>
        <p:nvCxnSpPr>
          <p:cNvPr id="11" name="Straight Connector 10"/>
          <p:cNvCxnSpPr/>
          <p:nvPr userDrawn="1"/>
        </p:nvCxnSpPr>
        <p:spPr>
          <a:xfrm>
            <a:off x="1718240" y="3058889"/>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96000" y="4401870"/>
            <a:ext cx="10800000" cy="0"/>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Text Box 14"/>
          <p:cNvSpPr txBox="1">
            <a:spLocks noChangeArrowheads="1"/>
          </p:cNvSpPr>
          <p:nvPr userDrawn="1"/>
        </p:nvSpPr>
        <p:spPr bwMode="gray">
          <a:xfrm>
            <a:off x="696000" y="4525516"/>
            <a:ext cx="688782" cy="211237"/>
          </a:xfrm>
          <a:prstGeom prst="rect">
            <a:avLst/>
          </a:prstGeom>
          <a:noFill/>
          <a:ln w="12700" algn="ctr">
            <a:noFill/>
            <a:miter lim="800000"/>
            <a:headEnd type="none" w="sm" len="sm"/>
            <a:tailEnd type="none" w="sm" len="sm"/>
          </a:ln>
          <a:effectLst/>
        </p:spPr>
        <p:txBody>
          <a:bodyPr wrap="square" lIns="0" tIns="0" rIns="0" bIns="0" anchor="t" anchorCtr="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nSpc>
                <a:spcPct val="90000"/>
              </a:lnSpc>
              <a:spcBef>
                <a:spcPts val="1200"/>
              </a:spcBef>
              <a:buClrTx/>
              <a:buNone/>
            </a:pPr>
            <a:r>
              <a:rPr lang="en-US" sz="800">
                <a:solidFill>
                  <a:schemeClr val="tx1"/>
                </a:solidFill>
                <a:latin typeface="Segoe UI Semibold" panose="020B0702040204020203" pitchFamily="34" charset="0"/>
                <a:ea typeface="Roboto Light" panose="02000000000000000000" pitchFamily="2" charset="0"/>
                <a:cs typeface="Segoe UI Semibold" panose="020B0702040204020203" pitchFamily="34" charset="0"/>
              </a:rPr>
              <a:t>96 pixels</a:t>
            </a:r>
          </a:p>
        </p:txBody>
      </p:sp>
      <p:cxnSp>
        <p:nvCxnSpPr>
          <p:cNvPr id="14" name="Straight Connector 13"/>
          <p:cNvCxnSpPr/>
          <p:nvPr userDrawn="1"/>
        </p:nvCxnSpPr>
        <p:spPr>
          <a:xfrm>
            <a:off x="1718240" y="4525516"/>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1496000" y="4525516"/>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866375" y="4525516"/>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8236748" y="4525516"/>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607121" y="4525516"/>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4977494" y="4525518"/>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3347867" y="4525516"/>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1496000" y="3058889"/>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866375" y="3058889"/>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8236748" y="3058889"/>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607121" y="3058889"/>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3347867" y="3058889"/>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496000" y="1592262"/>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718240" y="1592262"/>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 name="Text Box 14"/>
          <p:cNvSpPr txBox="1">
            <a:spLocks noChangeArrowheads="1"/>
          </p:cNvSpPr>
          <p:nvPr userDrawn="1"/>
        </p:nvSpPr>
        <p:spPr bwMode="gray">
          <a:xfrm>
            <a:off x="1902408" y="1350054"/>
            <a:ext cx="688782" cy="211237"/>
          </a:xfrm>
          <a:prstGeom prst="rect">
            <a:avLst/>
          </a:prstGeom>
          <a:noFill/>
          <a:ln w="12700" algn="ctr">
            <a:noFill/>
            <a:miter lim="800000"/>
            <a:headEnd type="none" w="sm" len="sm"/>
            <a:tailEnd type="none" w="sm" len="sm"/>
          </a:ln>
          <a:effectLst/>
        </p:spPr>
        <p:txBody>
          <a:bodyPr wrap="square" lIns="0" tIns="0" rIns="0" bIns="0" anchor="t" anchorCtr="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nSpc>
                <a:spcPct val="90000"/>
              </a:lnSpc>
              <a:spcBef>
                <a:spcPts val="1200"/>
              </a:spcBef>
              <a:buClrTx/>
              <a:buNone/>
            </a:pPr>
            <a:r>
              <a:rPr lang="en-US" sz="800">
                <a:solidFill>
                  <a:schemeClr val="tx1"/>
                </a:solidFill>
                <a:latin typeface="Segoe UI Semibold" panose="020B0702040204020203" pitchFamily="34" charset="0"/>
                <a:ea typeface="Roboto Light" panose="02000000000000000000" pitchFamily="2" charset="0"/>
                <a:cs typeface="Segoe UI Semibold" panose="020B0702040204020203" pitchFamily="34" charset="0"/>
              </a:rPr>
              <a:t>Grey</a:t>
            </a:r>
          </a:p>
        </p:txBody>
      </p:sp>
      <p:cxnSp>
        <p:nvCxnSpPr>
          <p:cNvPr id="31" name="Straight Connector 30"/>
          <p:cNvCxnSpPr/>
          <p:nvPr userDrawn="1"/>
        </p:nvCxnSpPr>
        <p:spPr>
          <a:xfrm>
            <a:off x="3347867" y="1592262"/>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Text Box 14"/>
          <p:cNvSpPr txBox="1">
            <a:spLocks noChangeArrowheads="1"/>
          </p:cNvSpPr>
          <p:nvPr userDrawn="1"/>
        </p:nvSpPr>
        <p:spPr bwMode="gray">
          <a:xfrm>
            <a:off x="3532035" y="1350054"/>
            <a:ext cx="688782" cy="211237"/>
          </a:xfrm>
          <a:prstGeom prst="rect">
            <a:avLst/>
          </a:prstGeom>
          <a:noFill/>
          <a:ln w="12700" algn="ctr">
            <a:noFill/>
            <a:miter lim="800000"/>
            <a:headEnd type="none" w="sm" len="sm"/>
            <a:tailEnd type="none" w="sm" len="sm"/>
          </a:ln>
          <a:effectLst/>
        </p:spPr>
        <p:txBody>
          <a:bodyPr wrap="square" lIns="0" tIns="0" rIns="0" bIns="0" anchor="t" anchorCtr="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nSpc>
                <a:spcPct val="90000"/>
              </a:lnSpc>
              <a:spcBef>
                <a:spcPts val="1200"/>
              </a:spcBef>
              <a:buClrTx/>
              <a:buNone/>
            </a:pPr>
            <a:r>
              <a:rPr lang="en-US" sz="800">
                <a:solidFill>
                  <a:schemeClr val="tx1"/>
                </a:solidFill>
                <a:latin typeface="Segoe UI Semibold" panose="020B0702040204020203" pitchFamily="34" charset="0"/>
                <a:ea typeface="Roboto Light" panose="02000000000000000000" pitchFamily="2" charset="0"/>
                <a:cs typeface="Segoe UI Semibold" panose="020B0702040204020203" pitchFamily="34" charset="0"/>
              </a:rPr>
              <a:t>Orange</a:t>
            </a:r>
          </a:p>
        </p:txBody>
      </p:sp>
      <p:cxnSp>
        <p:nvCxnSpPr>
          <p:cNvPr id="34" name="Straight Connector 33"/>
          <p:cNvCxnSpPr/>
          <p:nvPr userDrawn="1"/>
        </p:nvCxnSpPr>
        <p:spPr>
          <a:xfrm>
            <a:off x="4977494" y="1592262"/>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5" name="Text Box 14"/>
          <p:cNvSpPr txBox="1">
            <a:spLocks noChangeArrowheads="1"/>
          </p:cNvSpPr>
          <p:nvPr userDrawn="1"/>
        </p:nvSpPr>
        <p:spPr bwMode="gray">
          <a:xfrm>
            <a:off x="5161662" y="1350054"/>
            <a:ext cx="688782" cy="211237"/>
          </a:xfrm>
          <a:prstGeom prst="rect">
            <a:avLst/>
          </a:prstGeom>
          <a:noFill/>
          <a:ln w="12700" algn="ctr">
            <a:noFill/>
            <a:miter lim="800000"/>
            <a:headEnd type="none" w="sm" len="sm"/>
            <a:tailEnd type="none" w="sm" len="sm"/>
          </a:ln>
          <a:effectLst/>
        </p:spPr>
        <p:txBody>
          <a:bodyPr wrap="square" lIns="0" tIns="0" rIns="0" bIns="0" anchor="t" anchorCtr="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nSpc>
                <a:spcPct val="90000"/>
              </a:lnSpc>
              <a:spcBef>
                <a:spcPts val="1200"/>
              </a:spcBef>
              <a:buClrTx/>
              <a:buNone/>
            </a:pPr>
            <a:r>
              <a:rPr lang="en-US" sz="800">
                <a:solidFill>
                  <a:schemeClr val="tx1"/>
                </a:solidFill>
                <a:latin typeface="Segoe UI Semibold" panose="020B0702040204020203" pitchFamily="34" charset="0"/>
                <a:ea typeface="Roboto Light" panose="02000000000000000000" pitchFamily="2" charset="0"/>
                <a:cs typeface="Segoe UI Semibold" panose="020B0702040204020203" pitchFamily="34" charset="0"/>
              </a:rPr>
              <a:t>White</a:t>
            </a:r>
          </a:p>
        </p:txBody>
      </p:sp>
      <p:cxnSp>
        <p:nvCxnSpPr>
          <p:cNvPr id="37" name="Straight Connector 36"/>
          <p:cNvCxnSpPr/>
          <p:nvPr userDrawn="1"/>
        </p:nvCxnSpPr>
        <p:spPr>
          <a:xfrm>
            <a:off x="6607121" y="1592262"/>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8" name="Text Box 14"/>
          <p:cNvSpPr txBox="1">
            <a:spLocks noChangeArrowheads="1"/>
          </p:cNvSpPr>
          <p:nvPr userDrawn="1"/>
        </p:nvSpPr>
        <p:spPr bwMode="gray">
          <a:xfrm>
            <a:off x="6791289" y="1350054"/>
            <a:ext cx="688782" cy="211237"/>
          </a:xfrm>
          <a:prstGeom prst="rect">
            <a:avLst/>
          </a:prstGeom>
          <a:noFill/>
          <a:ln w="12700" algn="ctr">
            <a:noFill/>
            <a:miter lim="800000"/>
            <a:headEnd type="none" w="sm" len="sm"/>
            <a:tailEnd type="none" w="sm" len="sm"/>
          </a:ln>
          <a:effectLst/>
        </p:spPr>
        <p:txBody>
          <a:bodyPr wrap="square" lIns="0" tIns="0" rIns="0" bIns="0" anchor="t" anchorCtr="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nSpc>
                <a:spcPct val="90000"/>
              </a:lnSpc>
              <a:spcBef>
                <a:spcPts val="1200"/>
              </a:spcBef>
              <a:buClrTx/>
              <a:buNone/>
            </a:pPr>
            <a:r>
              <a:rPr lang="en-US" sz="800">
                <a:solidFill>
                  <a:schemeClr val="tx1"/>
                </a:solidFill>
                <a:latin typeface="Segoe UI Semibold" panose="020B0702040204020203" pitchFamily="34" charset="0"/>
                <a:ea typeface="Roboto Light" panose="02000000000000000000" pitchFamily="2" charset="0"/>
                <a:cs typeface="Segoe UI Semibold" panose="020B0702040204020203" pitchFamily="34" charset="0"/>
              </a:rPr>
              <a:t>Circle Grey</a:t>
            </a:r>
          </a:p>
        </p:txBody>
      </p:sp>
      <p:cxnSp>
        <p:nvCxnSpPr>
          <p:cNvPr id="40" name="Straight Connector 39"/>
          <p:cNvCxnSpPr/>
          <p:nvPr userDrawn="1"/>
        </p:nvCxnSpPr>
        <p:spPr>
          <a:xfrm>
            <a:off x="8236748" y="1592262"/>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1" name="Text Box 14"/>
          <p:cNvSpPr txBox="1">
            <a:spLocks noChangeArrowheads="1"/>
          </p:cNvSpPr>
          <p:nvPr userDrawn="1"/>
        </p:nvSpPr>
        <p:spPr bwMode="gray">
          <a:xfrm>
            <a:off x="8420915" y="1350054"/>
            <a:ext cx="908329" cy="211237"/>
          </a:xfrm>
          <a:prstGeom prst="rect">
            <a:avLst/>
          </a:prstGeom>
          <a:noFill/>
          <a:ln w="12700" algn="ctr">
            <a:noFill/>
            <a:miter lim="800000"/>
            <a:headEnd type="none" w="sm" len="sm"/>
            <a:tailEnd type="none" w="sm" len="sm"/>
          </a:ln>
          <a:effectLst/>
        </p:spPr>
        <p:txBody>
          <a:bodyPr wrap="square" lIns="0" tIns="0" rIns="0" bIns="0" anchor="t" anchorCtr="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nSpc>
                <a:spcPct val="90000"/>
              </a:lnSpc>
              <a:spcBef>
                <a:spcPts val="1200"/>
              </a:spcBef>
              <a:buClrTx/>
              <a:buNone/>
            </a:pPr>
            <a:r>
              <a:rPr lang="en-US" sz="800">
                <a:solidFill>
                  <a:schemeClr val="tx1"/>
                </a:solidFill>
                <a:latin typeface="Segoe UI Semibold" panose="020B0702040204020203" pitchFamily="34" charset="0"/>
                <a:ea typeface="Roboto Light" panose="02000000000000000000" pitchFamily="2" charset="0"/>
                <a:cs typeface="Segoe UI Semibold" panose="020B0702040204020203" pitchFamily="34" charset="0"/>
              </a:rPr>
              <a:t>Circle Line Grey</a:t>
            </a:r>
          </a:p>
        </p:txBody>
      </p:sp>
      <p:cxnSp>
        <p:nvCxnSpPr>
          <p:cNvPr id="43" name="Straight Connector 42"/>
          <p:cNvCxnSpPr/>
          <p:nvPr userDrawn="1"/>
        </p:nvCxnSpPr>
        <p:spPr>
          <a:xfrm>
            <a:off x="9866375" y="1592262"/>
            <a:ext cx="0" cy="1219334"/>
          </a:xfrm>
          <a:prstGeom prst="line">
            <a:avLst/>
          </a:prstGeom>
          <a:ln w="9525">
            <a:solidFill>
              <a:schemeClr val="bg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4" name="Text Box 14"/>
          <p:cNvSpPr txBox="1">
            <a:spLocks noChangeArrowheads="1"/>
          </p:cNvSpPr>
          <p:nvPr userDrawn="1"/>
        </p:nvSpPr>
        <p:spPr bwMode="gray">
          <a:xfrm>
            <a:off x="10048428" y="1350054"/>
            <a:ext cx="908329" cy="211237"/>
          </a:xfrm>
          <a:prstGeom prst="rect">
            <a:avLst/>
          </a:prstGeom>
          <a:noFill/>
          <a:ln w="12700" algn="ctr">
            <a:noFill/>
            <a:miter lim="800000"/>
            <a:headEnd type="none" w="sm" len="sm"/>
            <a:tailEnd type="none" w="sm" len="sm"/>
          </a:ln>
          <a:effectLst/>
        </p:spPr>
        <p:txBody>
          <a:bodyPr wrap="square" lIns="0" tIns="0" rIns="0" bIns="0" anchor="t" anchorCtr="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nSpc>
                <a:spcPct val="90000"/>
              </a:lnSpc>
              <a:spcBef>
                <a:spcPts val="1200"/>
              </a:spcBef>
              <a:buClrTx/>
              <a:buNone/>
            </a:pPr>
            <a:r>
              <a:rPr lang="en-US" sz="800">
                <a:solidFill>
                  <a:schemeClr val="tx1"/>
                </a:solidFill>
                <a:latin typeface="Segoe UI Semibold" panose="020B0702040204020203" pitchFamily="34" charset="0"/>
                <a:ea typeface="Roboto Light" panose="02000000000000000000" pitchFamily="2" charset="0"/>
                <a:cs typeface="Segoe UI Semibold" panose="020B0702040204020203" pitchFamily="34" charset="0"/>
              </a:rPr>
              <a:t>Circle Line Orange</a:t>
            </a:r>
          </a:p>
        </p:txBody>
      </p:sp>
      <p:sp>
        <p:nvSpPr>
          <p:cNvPr id="46" name="Title 612">
            <a:hlinkClick r:id="" action="ppaction://noaction"/>
            <a:extLst>
              <a:ext uri="{FF2B5EF4-FFF2-40B4-BE49-F238E27FC236}">
                <a16:creationId xmlns:a16="http://schemas.microsoft.com/office/drawing/2014/main" id="{789E836F-B916-1F45-9A76-6465ACA8FAC9}"/>
              </a:ext>
            </a:extLst>
          </p:cNvPr>
          <p:cNvSpPr txBox="1">
            <a:spLocks/>
          </p:cNvSpPr>
          <p:nvPr/>
        </p:nvSpPr>
        <p:spPr>
          <a:xfrm>
            <a:off x="10073390" y="524656"/>
            <a:ext cx="1157817" cy="365235"/>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r>
              <a:rPr lang="en-AU" sz="2000" dirty="0">
                <a:solidFill>
                  <a:schemeClr val="accent1"/>
                </a:solidFill>
              </a:rPr>
              <a:t>Icon Index</a:t>
            </a:r>
          </a:p>
        </p:txBody>
      </p:sp>
      <p:sp>
        <p:nvSpPr>
          <p:cNvPr id="47" name="Triangle 41">
            <a:hlinkClick r:id="" action="ppaction://noaction"/>
            <a:extLst>
              <a:ext uri="{FF2B5EF4-FFF2-40B4-BE49-F238E27FC236}">
                <a16:creationId xmlns:a16="http://schemas.microsoft.com/office/drawing/2014/main" id="{DDA9F444-51F8-B847-B680-69BDF0241FCB}"/>
              </a:ext>
            </a:extLst>
          </p:cNvPr>
          <p:cNvSpPr/>
          <p:nvPr/>
        </p:nvSpPr>
        <p:spPr>
          <a:xfrm rot="16200000">
            <a:off x="9825724" y="657443"/>
            <a:ext cx="187325" cy="161487"/>
          </a:xfrm>
          <a:prstGeom prst="triangle">
            <a:avLst/>
          </a:prstGeom>
          <a:noFill/>
          <a:ln w="1143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9385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3"/>
          </p:nvPr>
        </p:nvSpPr>
        <p:spPr>
          <a:xfrm>
            <a:off x="0" y="0"/>
            <a:ext cx="12192000" cy="6858000"/>
          </a:xfrm>
          <a:prstGeom prst="rect">
            <a:avLst/>
          </a:prstGeom>
        </p:spPr>
        <p:txBody>
          <a:bodyPr anchor="ctr"/>
          <a:lstStyle>
            <a:lvl1pPr marL="0" indent="0" algn="ctr">
              <a:buNone/>
              <a:defRPr b="0">
                <a:solidFill>
                  <a:schemeClr val="tx1"/>
                </a:solidFill>
              </a:defRPr>
            </a:lvl1pPr>
          </a:lstStyle>
          <a:p>
            <a:r>
              <a:rPr lang="pt-BR"/>
              <a:t>Clique no ícone para adicionar uma imagem</a:t>
            </a:r>
            <a:endParaRPr lang="en-US"/>
          </a:p>
        </p:txBody>
      </p:sp>
    </p:spTree>
    <p:extLst>
      <p:ext uri="{BB962C8B-B14F-4D97-AF65-F5344CB8AC3E}">
        <p14:creationId xmlns:p14="http://schemas.microsoft.com/office/powerpoint/2010/main" val="151828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92542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Footer">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A066925-42AB-48B3-BA48-D5676B5D59CE}"/>
              </a:ext>
            </a:extLst>
          </p:cNvPr>
          <p:cNvSpPr txBox="1">
            <a:spLocks/>
          </p:cNvSpPr>
          <p:nvPr userDrawn="1"/>
        </p:nvSpPr>
        <p:spPr>
          <a:xfrm>
            <a:off x="11488784" y="6402453"/>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‹nº›</a:t>
            </a:fld>
            <a:endParaRPr lang="en-US"/>
          </a:p>
        </p:txBody>
      </p:sp>
      <p:sp>
        <p:nvSpPr>
          <p:cNvPr id="3" name="Title 2"/>
          <p:cNvSpPr>
            <a:spLocks noGrp="1"/>
          </p:cNvSpPr>
          <p:nvPr>
            <p:ph type="title"/>
          </p:nvPr>
        </p:nvSpPr>
        <p:spPr/>
        <p:txBody>
          <a:bodyPr/>
          <a:lstStyle/>
          <a:p>
            <a:r>
              <a:rPr lang="pt-BR"/>
              <a:t>Clique para editar o título Mestre</a:t>
            </a:r>
            <a:endParaRPr lang="en-US"/>
          </a:p>
        </p:txBody>
      </p:sp>
      <p:sp>
        <p:nvSpPr>
          <p:cNvPr id="4" name="Footer Placeholder 3">
            <a:extLst>
              <a:ext uri="{FF2B5EF4-FFF2-40B4-BE49-F238E27FC236}">
                <a16:creationId xmlns:a16="http://schemas.microsoft.com/office/drawing/2014/main" id="{7B203B90-C9CE-4144-815D-62F0363BFE2E}"/>
              </a:ext>
            </a:extLst>
          </p:cNvPr>
          <p:cNvSpPr>
            <a:spLocks noGrp="1"/>
          </p:cNvSpPr>
          <p:nvPr>
            <p:ph type="ftr" sz="quarter" idx="11"/>
          </p:nvPr>
        </p:nvSpPr>
        <p:spPr>
          <a:xfrm>
            <a:off x="7116407" y="6402453"/>
            <a:ext cx="4114800" cy="365125"/>
          </a:xfrm>
        </p:spPr>
        <p:txBody>
          <a:bodyPr/>
          <a:lstStyle>
            <a:lvl1pPr>
              <a:defRPr>
                <a:solidFill>
                  <a:schemeClr val="tx1"/>
                </a:solidFill>
              </a:defRPr>
            </a:lvl1pPr>
          </a:lstStyle>
          <a:p>
            <a:pPr algn="r"/>
            <a:r>
              <a:rPr lang="en-US" sz="700"/>
              <a:t>©2019 Avanade Inc. All Rights Reserved. &lt;Confidential&gt;</a:t>
            </a:r>
          </a:p>
        </p:txBody>
      </p:sp>
    </p:spTree>
    <p:extLst>
      <p:ext uri="{BB962C8B-B14F-4D97-AF65-F5344CB8AC3E}">
        <p14:creationId xmlns:p14="http://schemas.microsoft.com/office/powerpoint/2010/main" val="29255856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ext Slide - Gray Purp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7BABC6-7E4D-0B41-B4AC-AFEE45410A12}"/>
              </a:ext>
            </a:extLst>
          </p:cNvPr>
          <p:cNvPicPr>
            <a:picLocks noChangeAspect="1"/>
          </p:cNvPicPr>
          <p:nvPr userDrawn="1"/>
        </p:nvPicPr>
        <p:blipFill>
          <a:blip r:embed="rId2">
            <a:alphaModFix amt="10000"/>
          </a:blip>
          <a:stretch>
            <a:fillRect/>
          </a:stretch>
        </p:blipFill>
        <p:spPr>
          <a:xfrm>
            <a:off x="0" y="5447501"/>
            <a:ext cx="12192000" cy="1410499"/>
          </a:xfrm>
          <a:prstGeom prst="rect">
            <a:avLst/>
          </a:prstGeom>
        </p:spPr>
      </p:pic>
      <p:sp>
        <p:nvSpPr>
          <p:cNvPr id="3" name="Slide Number Placeholder 2">
            <a:extLst>
              <a:ext uri="{FF2B5EF4-FFF2-40B4-BE49-F238E27FC236}">
                <a16:creationId xmlns:a16="http://schemas.microsoft.com/office/drawing/2014/main" id="{49ADAB77-1FFC-6D41-BC44-EA5A3BB8F050}"/>
              </a:ext>
            </a:extLst>
          </p:cNvPr>
          <p:cNvSpPr>
            <a:spLocks noGrp="1"/>
          </p:cNvSpPr>
          <p:nvPr>
            <p:ph type="sldNum" sz="quarter" idx="10"/>
          </p:nvPr>
        </p:nvSpPr>
        <p:spPr/>
        <p:txBody>
          <a:bodyPr/>
          <a:lstStyle>
            <a:lvl1pPr>
              <a:defRPr>
                <a:solidFill>
                  <a:schemeClr val="tx1"/>
                </a:solidFill>
              </a:defRPr>
            </a:lvl1pPr>
          </a:lstStyle>
          <a:p>
            <a:fld id="{3847DB54-D037-B84F-B6F1-2E8DA40D09AD}" type="slidenum">
              <a:rPr lang="en-US" smtClean="0"/>
              <a:pPr/>
              <a:t>‹nº›</a:t>
            </a:fld>
            <a:endParaRPr lang="en-US"/>
          </a:p>
        </p:txBody>
      </p:sp>
      <p:sp>
        <p:nvSpPr>
          <p:cNvPr id="4" name="Footer Placeholder 3">
            <a:extLst>
              <a:ext uri="{FF2B5EF4-FFF2-40B4-BE49-F238E27FC236}">
                <a16:creationId xmlns:a16="http://schemas.microsoft.com/office/drawing/2014/main" id="{F45E3DFC-0104-B24E-B00A-AD904A93FC69}"/>
              </a:ext>
            </a:extLst>
          </p:cNvPr>
          <p:cNvSpPr>
            <a:spLocks noGrp="1"/>
          </p:cNvSpPr>
          <p:nvPr>
            <p:ph type="ftr" sz="quarter" idx="11"/>
          </p:nvPr>
        </p:nvSpPr>
        <p:spPr/>
        <p:txBody>
          <a:bodyPr/>
          <a:lstStyle>
            <a:lvl1pPr>
              <a:defRPr>
                <a:solidFill>
                  <a:schemeClr val="tx1"/>
                </a:solidFill>
              </a:defRPr>
            </a:lvl1pPr>
          </a:lstStyle>
          <a:p>
            <a:pPr algn="r"/>
            <a:r>
              <a:rPr lang="en-US" sz="700"/>
              <a:t>©2019 Avanade Inc. All Rights Reserved. &lt;Confidential&gt;</a:t>
            </a:r>
          </a:p>
        </p:txBody>
      </p:sp>
      <p:sp>
        <p:nvSpPr>
          <p:cNvPr id="5" name="Text Placeholder 8">
            <a:extLst>
              <a:ext uri="{FF2B5EF4-FFF2-40B4-BE49-F238E27FC236}">
                <a16:creationId xmlns:a16="http://schemas.microsoft.com/office/drawing/2014/main" id="{2D898A0F-7147-AF4E-BB31-ECA677A307A7}"/>
              </a:ext>
            </a:extLst>
          </p:cNvPr>
          <p:cNvSpPr>
            <a:spLocks noGrp="1"/>
          </p:cNvSpPr>
          <p:nvPr>
            <p:ph type="body" sz="quarter" idx="14"/>
          </p:nvPr>
        </p:nvSpPr>
        <p:spPr>
          <a:xfrm>
            <a:off x="521373" y="342344"/>
            <a:ext cx="5564188" cy="176126"/>
          </a:xfrm>
        </p:spPr>
        <p:txBody>
          <a:bodyPr/>
          <a:lstStyle>
            <a:lvl1pPr>
              <a:defRPr sz="800" b="1" i="0">
                <a:solidFill>
                  <a:schemeClr val="tx1"/>
                </a:solidFill>
                <a:latin typeface="Segoe UI Semibold" panose="020B0502040204020203" pitchFamily="34" charset="0"/>
                <a:cs typeface="Segoe UI Semibold" panose="020B0502040204020203" pitchFamily="34" charset="0"/>
              </a:defRPr>
            </a:lvl1pPr>
          </a:lstStyle>
          <a:p>
            <a:pPr lvl="0"/>
            <a:r>
              <a:rPr lang="pt-BR"/>
              <a:t>Clique para editar os estilos de texto Mestres</a:t>
            </a:r>
          </a:p>
        </p:txBody>
      </p:sp>
      <p:sp>
        <p:nvSpPr>
          <p:cNvPr id="14" name="Title 1">
            <a:extLst>
              <a:ext uri="{FF2B5EF4-FFF2-40B4-BE49-F238E27FC236}">
                <a16:creationId xmlns:a16="http://schemas.microsoft.com/office/drawing/2014/main" id="{A7721F39-B267-614F-A349-B8F6A7F90FC0}"/>
              </a:ext>
            </a:extLst>
          </p:cNvPr>
          <p:cNvSpPr>
            <a:spLocks noGrp="1"/>
          </p:cNvSpPr>
          <p:nvPr>
            <p:ph type="title"/>
          </p:nvPr>
        </p:nvSpPr>
        <p:spPr>
          <a:xfrm>
            <a:off x="521373" y="686419"/>
            <a:ext cx="3750710" cy="1455490"/>
          </a:xfrm>
        </p:spPr>
        <p:txBody>
          <a:bodyPr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4800" b="1" i="0" kern="1200" baseline="0" dirty="0">
                <a:solidFill>
                  <a:schemeClr val="tx1"/>
                </a:solidFill>
                <a:latin typeface="Segoe UI" panose="020B0502040204020203" pitchFamily="34" charset="0"/>
                <a:ea typeface="+mn-ea"/>
                <a:cs typeface="+mn-cs"/>
              </a:defRPr>
            </a:lvl1pPr>
          </a:lstStyle>
          <a:p>
            <a:r>
              <a:rPr lang="pt-BR"/>
              <a:t>Clique para editar o título Mestre</a:t>
            </a:r>
            <a:endParaRPr lang="en-US"/>
          </a:p>
        </p:txBody>
      </p:sp>
      <p:sp>
        <p:nvSpPr>
          <p:cNvPr id="16" name="Text Placeholder 15">
            <a:extLst>
              <a:ext uri="{FF2B5EF4-FFF2-40B4-BE49-F238E27FC236}">
                <a16:creationId xmlns:a16="http://schemas.microsoft.com/office/drawing/2014/main" id="{9CCA919E-D297-4940-84DB-F35AAD1A3EEA}"/>
              </a:ext>
            </a:extLst>
          </p:cNvPr>
          <p:cNvSpPr>
            <a:spLocks noGrp="1"/>
          </p:cNvSpPr>
          <p:nvPr>
            <p:ph type="body" sz="quarter" idx="15"/>
          </p:nvPr>
        </p:nvSpPr>
        <p:spPr>
          <a:xfrm>
            <a:off x="521373" y="2456079"/>
            <a:ext cx="2918234" cy="3416576"/>
          </a:xfrm>
        </p:spPr>
        <p:txBody>
          <a:bodyPr>
            <a:noAutofit/>
          </a:bodyPr>
          <a:lstStyle>
            <a:lvl1pPr marL="0" indent="0" rtl="0">
              <a:lnSpc>
                <a:spcPct val="120000"/>
              </a:lnSpc>
              <a:spcBef>
                <a:spcPts val="0"/>
              </a:spcBef>
              <a:buNone/>
              <a:defRPr sz="1800" b="0" i="0">
                <a:solidFill>
                  <a:schemeClr val="tx1"/>
                </a:solidFill>
                <a:latin typeface="Segoe UI Semilight" panose="020B0402040204020203" pitchFamily="34" charset="0"/>
                <a:cs typeface="Segoe UI Semilight" panose="020B0402040204020203" pitchFamily="34" charset="0"/>
              </a:defRPr>
            </a:lvl1pPr>
            <a:lvl2pPr marL="457200" indent="0" rtl="0">
              <a:buNone/>
              <a:defRPr/>
            </a:lvl2pPr>
            <a:lvl3pPr marL="914400" indent="0" rtl="0">
              <a:buNone/>
              <a:defRPr/>
            </a:lvl3pPr>
            <a:lvl4pPr marL="1371600" indent="0" rtl="0">
              <a:buNone/>
              <a:defRPr/>
            </a:lvl4pPr>
            <a:lvl5pPr marL="1828800" indent="0" rtl="0">
              <a:buNone/>
              <a:defRPr/>
            </a:lvl5pPr>
          </a:lstStyle>
          <a:p>
            <a:pPr lvl="0"/>
            <a:r>
              <a:rPr lang="pt-BR"/>
              <a:t>Clique para editar os estilos de texto Mestres</a:t>
            </a:r>
          </a:p>
        </p:txBody>
      </p:sp>
    </p:spTree>
    <p:extLst>
      <p:ext uri="{BB962C8B-B14F-4D97-AF65-F5344CB8AC3E}">
        <p14:creationId xmlns:p14="http://schemas.microsoft.com/office/powerpoint/2010/main" val="356293123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122455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883729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8501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857094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357" t="20064"/>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79093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7357" t="11302"/>
          <a:stretch/>
        </p:blipFill>
        <p:spPr>
          <a:xfrm>
            <a:off x="6992982" y="775062"/>
            <a:ext cx="5199017" cy="60829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588744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357" t="6223"/>
          <a:stretch/>
        </p:blipFill>
        <p:spPr>
          <a:xfrm>
            <a:off x="6992982" y="426720"/>
            <a:ext cx="5199017" cy="6431280"/>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565543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7357" t="20064"/>
          <a:stretch/>
        </p:blipFill>
        <p:spPr>
          <a:xfrm>
            <a:off x="6992983"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957769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F5A89A40-A011-3D43-BACA-56B25C78F980}"/>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2513"/>
            <a:ext cx="12200158" cy="4685487"/>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100655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429" t="16762"/>
          <a:stretch/>
        </p:blipFill>
        <p:spPr>
          <a:xfrm>
            <a:off x="7001690" y="1149530"/>
            <a:ext cx="5190309" cy="570846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158201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7357" t="16254"/>
          <a:stretch/>
        </p:blipFill>
        <p:spPr>
          <a:xfrm>
            <a:off x="6992982" y="1114696"/>
            <a:ext cx="5199017" cy="5743303"/>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527178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500" t="20064"/>
          <a:stretch/>
        </p:blipFill>
        <p:spPr>
          <a:xfrm>
            <a:off x="7010400" y="1375954"/>
            <a:ext cx="5181600"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26989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7357" t="20317"/>
          <a:stretch/>
        </p:blipFill>
        <p:spPr>
          <a:xfrm>
            <a:off x="6992982" y="1393370"/>
            <a:ext cx="5199017" cy="546462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05492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357" t="20064"/>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19435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286" t="20190"/>
          <a:stretch/>
        </p:blipFill>
        <p:spPr>
          <a:xfrm>
            <a:off x="6984274" y="1384662"/>
            <a:ext cx="5207726"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14303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7357" t="20064"/>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75533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357" t="20064"/>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025839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7429" t="20064"/>
          <a:stretch/>
        </p:blipFill>
        <p:spPr>
          <a:xfrm>
            <a:off x="7001690" y="1375954"/>
            <a:ext cx="5190309"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434071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7357" t="20190"/>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558213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pt-BR"/>
              <a:t>Clique para editar o título Mestre</a:t>
            </a:r>
            <a:endParaRPr lang="en-US" dirty="0"/>
          </a:p>
        </p:txBody>
      </p:sp>
    </p:spTree>
    <p:extLst>
      <p:ext uri="{BB962C8B-B14F-4D97-AF65-F5344CB8AC3E}">
        <p14:creationId xmlns:p14="http://schemas.microsoft.com/office/powerpoint/2010/main" val="28694815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7357" t="20190"/>
          <a:stretch/>
        </p:blipFill>
        <p:spPr>
          <a:xfrm>
            <a:off x="6992982" y="1384663"/>
            <a:ext cx="5199017" cy="547333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96539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7429" t="20190"/>
          <a:stretch/>
        </p:blipFill>
        <p:spPr>
          <a:xfrm>
            <a:off x="7001690" y="1384662"/>
            <a:ext cx="5190309"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66432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7357" t="20064"/>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13253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357" t="20190"/>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34458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856AA9-725B-3B48-AD5E-456A2E8A50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92860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853602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82063"/>
          </a:xfrm>
          <a:prstGeom prst="rect">
            <a:avLst/>
          </a:prstGeom>
        </p:spPr>
      </p:pic>
      <p:sp>
        <p:nvSpPr>
          <p:cNvPr id="14" name="Rectangle 13"/>
          <p:cNvSpPr/>
          <p:nvPr userDrawn="1"/>
        </p:nvSpPr>
        <p:spPr>
          <a:xfrm>
            <a:off x="1" y="0"/>
            <a:ext cx="6416841"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6909" b="35352"/>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r="26910" b="35352"/>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dirty="0"/>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96821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 y="0"/>
            <a:ext cx="12192002" cy="6858000"/>
          </a:xfrm>
          <a:prstGeom prst="rect">
            <a:avLst/>
          </a:prstGeom>
        </p:spPr>
      </p:pic>
      <p:sp>
        <p:nvSpPr>
          <p:cNvPr id="14" name="Rectangle 13"/>
          <p:cNvSpPr/>
          <p:nvPr userDrawn="1"/>
        </p:nvSpPr>
        <p:spPr>
          <a:xfrm>
            <a:off x="-3" y="0"/>
            <a:ext cx="6096003"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6909" b="35352"/>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r="26910" b="35352"/>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dirty="0"/>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743909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9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4" name="Rectangle 13"/>
          <p:cNvSpPr/>
          <p:nvPr userDrawn="1"/>
        </p:nvSpPr>
        <p:spPr>
          <a:xfrm>
            <a:off x="0" y="0"/>
            <a:ext cx="6096000"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6909" b="35352"/>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r="26910" b="35352"/>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dirty="0"/>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139098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8" name="Rectangle 17"/>
          <p:cNvSpPr/>
          <p:nvPr userDrawn="1"/>
        </p:nvSpPr>
        <p:spPr>
          <a:xfrm>
            <a:off x="0" y="0"/>
            <a:ext cx="7287904" cy="6858000"/>
          </a:xfrm>
          <a:prstGeom prst="rect">
            <a:avLst/>
          </a:prstGeom>
          <a:gradFill flip="none" rotWithShape="1">
            <a:gsLst>
              <a:gs pos="0">
                <a:schemeClr val="bg1">
                  <a:alpha val="75000"/>
                </a:schemeClr>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6909" b="35352"/>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r="26910" b="35352"/>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dirty="0"/>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50585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FD63BF-675F-584D-9FB3-95853023BA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pt-BR"/>
              <a:t>Clique para editar o título Mestre</a:t>
            </a:r>
            <a:endParaRPr lang="en-US" dirty="0"/>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4024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0_Two Content">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6909" b="35352"/>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r="26910" b="35352"/>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dirty="0"/>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177589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6909" b="35352"/>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r="26910" b="35352"/>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dirty="0"/>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866028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6909" b="35352"/>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r="26910" b="35352"/>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dirty="0"/>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3308324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6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6909" b="35352"/>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r="26910" b="35352"/>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dirty="0"/>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1158999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8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7" name="Rectangle 16"/>
          <p:cNvSpPr/>
          <p:nvPr userDrawn="1"/>
        </p:nvSpPr>
        <p:spPr>
          <a:xfrm>
            <a:off x="0" y="1"/>
            <a:ext cx="12192000" cy="3028949"/>
          </a:xfrm>
          <a:prstGeom prst="rect">
            <a:avLst/>
          </a:prstGeom>
          <a:gradFill flip="none" rotWithShape="1">
            <a:gsLst>
              <a:gs pos="0">
                <a:schemeClr val="tx1">
                  <a:alpha val="85000"/>
                </a:schemeClr>
              </a:gs>
              <a:gs pos="100000">
                <a:schemeClr val="tx1">
                  <a:alpha val="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6909" b="35352"/>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r="26910" b="35352"/>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 r="26909" b="35352"/>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dirty="0"/>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4276241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995386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1541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35964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pt-BR"/>
              <a:t>Clique para editar o título Mestre</a:t>
            </a:r>
            <a:endParaRPr lang="en-US" dirty="0"/>
          </a:p>
        </p:txBody>
      </p:sp>
    </p:spTree>
    <p:extLst>
      <p:ext uri="{BB962C8B-B14F-4D97-AF65-F5344CB8AC3E}">
        <p14:creationId xmlns:p14="http://schemas.microsoft.com/office/powerpoint/2010/main" val="11203899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pt-BR"/>
              <a:t>Clique para editar o título Mestre</a:t>
            </a:r>
            <a:endParaRPr lang="en-US" dirty="0"/>
          </a:p>
        </p:txBody>
      </p:sp>
    </p:spTree>
    <p:extLst>
      <p:ext uri="{BB962C8B-B14F-4D97-AF65-F5344CB8AC3E}">
        <p14:creationId xmlns:p14="http://schemas.microsoft.com/office/powerpoint/2010/main" val="1349314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omente Título">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pt-BR"/>
              <a:t>Clique para editar o título Mestre</a:t>
            </a:r>
            <a:endParaRPr lang="en-US" dirty="0"/>
          </a:p>
        </p:txBody>
      </p:sp>
    </p:spTree>
    <p:extLst>
      <p:ext uri="{BB962C8B-B14F-4D97-AF65-F5344CB8AC3E}">
        <p14:creationId xmlns:p14="http://schemas.microsoft.com/office/powerpoint/2010/main" val="10032374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8706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677392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02A964-B333-4D3E-A912-B2313180CFC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DC1F57A-1B99-44A5-9917-B78126068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6FC8667-188C-40E9-9E12-4E99F669C818}"/>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5" name="Espaço Reservado para Rodapé 4">
            <a:extLst>
              <a:ext uri="{FF2B5EF4-FFF2-40B4-BE49-F238E27FC236}">
                <a16:creationId xmlns:a16="http://schemas.microsoft.com/office/drawing/2014/main" id="{E0CED4A2-4198-4FDF-8732-97C5696AF0E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307618B-160C-42BF-9D0A-E0E36B034F58}"/>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41498214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053F2A57-8773-C44A-B7CC-E492C41AE68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4551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39872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414498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L w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823"/>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78599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739445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215600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hermal 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1351858-28C6-3D4C-A325-86BDEADB35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12559"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670931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ermal Gradient 1/3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7" y="0"/>
            <a:ext cx="12198097" cy="6858000"/>
          </a:xfrm>
          <a:prstGeom prst="rect">
            <a:avLst/>
          </a:prstGeom>
        </p:spPr>
      </p:pic>
      <p:pic>
        <p:nvPicPr>
          <p:cNvPr id="30" name="Picture 29">
            <a:extLst>
              <a:ext uri="{FF2B5EF4-FFF2-40B4-BE49-F238E27FC236}">
                <a16:creationId xmlns:a16="http://schemas.microsoft.com/office/drawing/2014/main" id="{A1351858-28C6-3D4C-A325-86BDEADB356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12559"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79750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hermal Gradient 1/3 Vertical L w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A1351858-28C6-3D4C-A325-86BDEADB356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12559"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109631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ermal Gradient 1/3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A1351858-28C6-3D4C-A325-86BDEADB35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9441" y="0"/>
            <a:ext cx="4212559"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03943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37B39-2D60-4797-9D30-148A0931ECF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B4E0FB0-0C79-4024-A84C-5531E904B7D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AF9358A-8F9B-4551-9901-0DC25F81C75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3B00959-E63A-4D7E-AF95-DC745F81ACA3}"/>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6" name="Espaço Reservado para Rodapé 5">
            <a:extLst>
              <a:ext uri="{FF2B5EF4-FFF2-40B4-BE49-F238E27FC236}">
                <a16:creationId xmlns:a16="http://schemas.microsoft.com/office/drawing/2014/main" id="{375081F1-B919-4856-8DA0-1AF6A1CAB66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73CDA6D-43DF-45B6-ABB9-F14ED3B2144C}"/>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156084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ermal Gradient 1/3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A1351858-28C6-3D4C-A325-86BDEADB356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9441" y="0"/>
            <a:ext cx="4212559"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115334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low Gradient 1/3 Vertical L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BC7B251-C5F0-D14B-A2AB-0AA8E20129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51761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267299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Glow Gradient 1/3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8BC7B251-C5F0-D14B-A2AB-0AA8E20129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51761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815878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Glow Gradient 1/3 Vertical L w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8BC7B251-C5F0-D14B-A2AB-0AA8E20129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51761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‹nº›</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388892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low Gradient 1/3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BC7B251-C5F0-D14B-A2AB-0AA8E20129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674383" y="0"/>
            <a:ext cx="4517617"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71547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low Gradient 1/3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8BC7B251-C5F0-D14B-A2AB-0AA8E20129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674383" y="0"/>
            <a:ext cx="451761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31469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uminous 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468764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uminous Gradient 1/3 Vertical L w photo">
    <p:spTree>
      <p:nvGrpSpPr>
        <p:cNvPr id="1" name=""/>
        <p:cNvGrpSpPr/>
        <p:nvPr/>
      </p:nvGrpSpPr>
      <p:grpSpPr>
        <a:xfrm>
          <a:off x="0" y="0"/>
          <a:ext cx="0" cy="0"/>
          <a:chOff x="0" y="0"/>
          <a:chExt cx="0" cy="0"/>
        </a:xfrm>
      </p:grpSpPr>
      <p:pic>
        <p:nvPicPr>
          <p:cNvPr id="32" name="Picture 3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73986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Luminous Gradient 1/3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0223" y="0"/>
            <a:ext cx="10361777" cy="6858000"/>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17882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uminous 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20021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E7F07-2F87-41B3-85F7-4771AA2FBC9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7D51BE2-8C71-4D3A-B8C2-5F55CC1F85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C6A1B60-ACF7-47D4-A535-52E343D8186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0BCB228-2D17-4F3D-9450-713BFA330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E1D0A8F-6BE5-4925-A979-7873CEE692B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A282E37-C03E-41A3-A144-04A84244B9B5}"/>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8" name="Espaço Reservado para Rodapé 7">
            <a:extLst>
              <a:ext uri="{FF2B5EF4-FFF2-40B4-BE49-F238E27FC236}">
                <a16:creationId xmlns:a16="http://schemas.microsoft.com/office/drawing/2014/main" id="{6EF9A0D2-F664-4327-8F6D-81DEE193F43B}"/>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D5BA61-8893-4F58-B6A8-87ABB90ED4CF}"/>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1965505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uminous Gradient 1/3 Vertical R w photo">
    <p:spTree>
      <p:nvGrpSpPr>
        <p:cNvPr id="1" name=""/>
        <p:cNvGrpSpPr/>
        <p:nvPr/>
      </p:nvGrpSpPr>
      <p:grpSpPr>
        <a:xfrm>
          <a:off x="0" y="0"/>
          <a:ext cx="0" cy="0"/>
          <a:chOff x="0" y="0"/>
          <a:chExt cx="0" cy="0"/>
        </a:xfrm>
      </p:grpSpPr>
      <p:pic>
        <p:nvPicPr>
          <p:cNvPr id="33" name="Picture 3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286421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lame 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461479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lame Gradient 1/3 Vertical L w photo">
    <p:spTree>
      <p:nvGrpSpPr>
        <p:cNvPr id="1" name=""/>
        <p:cNvGrpSpPr/>
        <p:nvPr/>
      </p:nvGrpSpPr>
      <p:grpSpPr>
        <a:xfrm>
          <a:off x="0" y="0"/>
          <a:ext cx="0" cy="0"/>
          <a:chOff x="0" y="0"/>
          <a:chExt cx="0" cy="0"/>
        </a:xfrm>
      </p:grpSpPr>
      <p:pic>
        <p:nvPicPr>
          <p:cNvPr id="32" name="Picture 3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90618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Flame 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095536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lame 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003242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lame Gradient 1/3 Vertical R w photo">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65743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urora 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842703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urora Gradient 1/3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970789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Aurora Gradient 1/3 Vertical L w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746379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urora 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48845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CC7AE-14B5-4461-AF4C-9BD259D7DA5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0B247C91-01DD-40A3-899F-E5220430CEB9}"/>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4" name="Espaço Reservado para Rodapé 3">
            <a:extLst>
              <a:ext uri="{FF2B5EF4-FFF2-40B4-BE49-F238E27FC236}">
                <a16:creationId xmlns:a16="http://schemas.microsoft.com/office/drawing/2014/main" id="{A64188BA-F20A-4242-A9EA-58ACD002935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58CE89A4-E1C0-4FFB-ABCA-70B34A4B5899}"/>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15819120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urora Gradient 1/3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335617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232082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8508828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259889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5000" y="0"/>
            <a:ext cx="10287000" cy="6858000"/>
          </a:xfrm>
          <a:prstGeom prst="rect">
            <a:avLst/>
          </a:prstGeom>
        </p:spPr>
      </p:pic>
      <p:pic>
        <p:nvPicPr>
          <p:cNvPr id="31" name="Picture 30">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434754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150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126417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hermal Gradient 1/2 Vertical L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B61A513-D6CC-D645-A647-4739D15725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8788"/>
          <a:stretch/>
        </p:blipFill>
        <p:spPr>
          <a:xfrm>
            <a:off x="0" y="0"/>
            <a:ext cx="666205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856626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hermal Gradient 1/2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DB61A513-D6CC-D645-A647-4739D157252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8788"/>
          <a:stretch/>
        </p:blipFill>
        <p:spPr>
          <a:xfrm>
            <a:off x="0" y="0"/>
            <a:ext cx="666205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440005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ermal Gradient 1/2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B61A513-D6CC-D645-A647-4739D15725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8788"/>
          <a:stretch/>
        </p:blipFill>
        <p:spPr>
          <a:xfrm flipH="1" flipV="1">
            <a:off x="5529942" y="0"/>
            <a:ext cx="6662057"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313540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38158DF-5F2F-43D2-A01A-AD5CD3C497E2}"/>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3" name="Espaço Reservado para Rodapé 2">
            <a:extLst>
              <a:ext uri="{FF2B5EF4-FFF2-40B4-BE49-F238E27FC236}">
                <a16:creationId xmlns:a16="http://schemas.microsoft.com/office/drawing/2014/main" id="{191B9F44-D5AB-4FA4-97E2-DD2FFD535A3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870C409-AFB7-4C93-910C-00CCB1019598}"/>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101007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ermal Gradient 1/2 Vertical R w photo">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DB61A513-D6CC-D645-A647-4739D157252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8788"/>
          <a:stretch/>
        </p:blipFill>
        <p:spPr>
          <a:xfrm flipH="1" flipV="1">
            <a:off x="5529942" y="0"/>
            <a:ext cx="666205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47309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low Gradient 1/2 Vertical L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7CA65B9-5641-EE46-A95C-4B080599C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9050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01987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low Gradient 1/2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37CA65B9-5641-EE46-A95C-4B080599CF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050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24003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low Gradient 1/2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7CA65B9-5641-EE46-A95C-4B080599C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286973" y="0"/>
            <a:ext cx="6905027"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873876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low Gradient 1/2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37CA65B9-5641-EE46-A95C-4B080599CF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286973" y="0"/>
            <a:ext cx="69050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98081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Luminous 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9656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uminous Gradient 1/2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085147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uminous 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279756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uminous Gradient 1/2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62213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Flame Gradient 1/2 Vertical L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709"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252136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0D8D8B-E37C-4D38-9D9B-36D5461E420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67EE050-66EF-476F-969D-2A2E99740E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50AAD06-4CE9-4DD2-8849-B99BB13DC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5488112-FECE-4D6C-A0D1-A09546C7CB80}"/>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6" name="Espaço Reservado para Rodapé 5">
            <a:extLst>
              <a:ext uri="{FF2B5EF4-FFF2-40B4-BE49-F238E27FC236}">
                <a16:creationId xmlns:a16="http://schemas.microsoft.com/office/drawing/2014/main" id="{EEE26597-4FBF-4F6A-AA2A-28448B9585B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BB213D4-7E7A-41B5-8204-02C823DA930A}"/>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30826176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lame Gradient 1/2 Vertical L w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86378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Flame 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1213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Flame Gradient 1/2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1998"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11396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urora 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81596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urora Gradient 1/2 Vertical L w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7941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urora 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359923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urora Gradient 1/2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287000" cy="6858000"/>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152036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7452" y="0"/>
            <a:ext cx="9954548" cy="6858000"/>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3947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12606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161494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1A810D-95D2-453B-9D7C-FB8CC9C32D2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D819950-84D0-4665-8560-955B1C2EDC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70AB2820-57A2-4701-9DE5-EA00A43829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0287A68-6432-4E0C-B4D3-173E52EBF981}"/>
              </a:ext>
            </a:extLst>
          </p:cNvPr>
          <p:cNvSpPr>
            <a:spLocks noGrp="1"/>
          </p:cNvSpPr>
          <p:nvPr>
            <p:ph type="dt" sz="half" idx="10"/>
          </p:nvPr>
        </p:nvSpPr>
        <p:spPr/>
        <p:txBody>
          <a:bodyPr/>
          <a:lstStyle/>
          <a:p>
            <a:fld id="{CD5EFBD5-98D5-47EE-89FA-55A967C5678A}" type="datetimeFigureOut">
              <a:rPr lang="pt-BR" smtClean="0"/>
              <a:t>11/11/2020</a:t>
            </a:fld>
            <a:endParaRPr lang="pt-BR"/>
          </a:p>
        </p:txBody>
      </p:sp>
      <p:sp>
        <p:nvSpPr>
          <p:cNvPr id="6" name="Espaço Reservado para Rodapé 5">
            <a:extLst>
              <a:ext uri="{FF2B5EF4-FFF2-40B4-BE49-F238E27FC236}">
                <a16:creationId xmlns:a16="http://schemas.microsoft.com/office/drawing/2014/main" id="{B0535183-0301-4E29-915F-175C56C21C3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403FE20-ACDC-47AE-AB93-400E828FA0DD}"/>
              </a:ext>
            </a:extLst>
          </p:cNvPr>
          <p:cNvSpPr>
            <a:spLocks noGrp="1"/>
          </p:cNvSpPr>
          <p:nvPr>
            <p:ph type="sldNum" sz="quarter" idx="12"/>
          </p:nvPr>
        </p:nvSpPr>
        <p:spPr/>
        <p:txBody>
          <a:bodyPr/>
          <a:lstStyle/>
          <a:p>
            <a:fld id="{51AB3182-EF4A-45CF-8941-447F5F97A4BD}" type="slidenum">
              <a:rPr lang="pt-BR" smtClean="0"/>
              <a:t>‹nº›</a:t>
            </a:fld>
            <a:endParaRPr lang="pt-BR"/>
          </a:p>
        </p:txBody>
      </p:sp>
    </p:spTree>
    <p:extLst>
      <p:ext uri="{BB962C8B-B14F-4D97-AF65-F5344CB8AC3E}">
        <p14:creationId xmlns:p14="http://schemas.microsoft.com/office/powerpoint/2010/main" val="31308289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4462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65177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645" cy="6858000"/>
          </a:xfrm>
          <a:prstGeom prst="rect">
            <a:avLst/>
          </a:prstGeom>
        </p:spPr>
      </p:pic>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25461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hermal Gradient 3/4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B067FC5-C5F8-6743-92FF-A07E133DA5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058614"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383812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hermal Gradient 3/4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30" name="Picture 29">
            <a:extLst>
              <a:ext uri="{FF2B5EF4-FFF2-40B4-BE49-F238E27FC236}">
                <a16:creationId xmlns:a16="http://schemas.microsoft.com/office/drawing/2014/main" id="{FB067FC5-C5F8-6743-92FF-A07E133DA55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9058614"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318765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hermal Gradient 3/4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B067FC5-C5F8-6743-92FF-A07E133DA5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133386" y="0"/>
            <a:ext cx="9058614" cy="6858000"/>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11738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hermal Gradient 3/4 Vertical R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FB067FC5-C5F8-6743-92FF-A07E133DA55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133386" y="0"/>
            <a:ext cx="905861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75099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low Gradient 3/4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0C291C9-0BB4-C94B-98B9-7F5BFF2A8F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829588"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302959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low Gradient 3/4 Vertical L w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30" name="Picture 29">
            <a:extLst>
              <a:ext uri="{FF2B5EF4-FFF2-40B4-BE49-F238E27FC236}">
                <a16:creationId xmlns:a16="http://schemas.microsoft.com/office/drawing/2014/main" id="{30C291C9-0BB4-C94B-98B9-7F5BFF2A8F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29588"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6139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low Gradient 3/4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0C291C9-0BB4-C94B-98B9-7F5BFF2A8F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362412" y="0"/>
            <a:ext cx="8829588" cy="6858000"/>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pt-BR"/>
              <a:t>Clique para editar o título Mestre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‹nº›</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13195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34.xml"/><Relationship Id="rId21" Type="http://schemas.openxmlformats.org/officeDocument/2006/relationships/slideLayout" Target="../slideLayouts/slideLayout38.xml"/><Relationship Id="rId42" Type="http://schemas.openxmlformats.org/officeDocument/2006/relationships/slideLayout" Target="../slideLayouts/slideLayout59.xml"/><Relationship Id="rId63" Type="http://schemas.openxmlformats.org/officeDocument/2006/relationships/slideLayout" Target="../slideLayouts/slideLayout80.xml"/><Relationship Id="rId84" Type="http://schemas.openxmlformats.org/officeDocument/2006/relationships/slideLayout" Target="../slideLayouts/slideLayout101.xml"/><Relationship Id="rId138" Type="http://schemas.openxmlformats.org/officeDocument/2006/relationships/slideLayout" Target="../slideLayouts/slideLayout155.xml"/><Relationship Id="rId159" Type="http://schemas.openxmlformats.org/officeDocument/2006/relationships/slideLayout" Target="../slideLayouts/slideLayout176.xml"/><Relationship Id="rId170" Type="http://schemas.openxmlformats.org/officeDocument/2006/relationships/slideLayout" Target="../slideLayouts/slideLayout187.xml"/><Relationship Id="rId191" Type="http://schemas.openxmlformats.org/officeDocument/2006/relationships/slideLayout" Target="../slideLayouts/slideLayout208.xml"/><Relationship Id="rId107" Type="http://schemas.openxmlformats.org/officeDocument/2006/relationships/slideLayout" Target="../slideLayouts/slideLayout124.xml"/><Relationship Id="rId11" Type="http://schemas.openxmlformats.org/officeDocument/2006/relationships/slideLayout" Target="../slideLayouts/slideLayout28.xml"/><Relationship Id="rId32" Type="http://schemas.openxmlformats.org/officeDocument/2006/relationships/slideLayout" Target="../slideLayouts/slideLayout49.xml"/><Relationship Id="rId53" Type="http://schemas.openxmlformats.org/officeDocument/2006/relationships/slideLayout" Target="../slideLayouts/slideLayout70.xml"/><Relationship Id="rId74" Type="http://schemas.openxmlformats.org/officeDocument/2006/relationships/slideLayout" Target="../slideLayouts/slideLayout91.xml"/><Relationship Id="rId128" Type="http://schemas.openxmlformats.org/officeDocument/2006/relationships/slideLayout" Target="../slideLayouts/slideLayout145.xml"/><Relationship Id="rId149" Type="http://schemas.openxmlformats.org/officeDocument/2006/relationships/slideLayout" Target="../slideLayouts/slideLayout166.xml"/><Relationship Id="rId5" Type="http://schemas.openxmlformats.org/officeDocument/2006/relationships/slideLayout" Target="../slideLayouts/slideLayout22.xml"/><Relationship Id="rId95" Type="http://schemas.openxmlformats.org/officeDocument/2006/relationships/slideLayout" Target="../slideLayouts/slideLayout112.xml"/><Relationship Id="rId160" Type="http://schemas.openxmlformats.org/officeDocument/2006/relationships/slideLayout" Target="../slideLayouts/slideLayout177.xml"/><Relationship Id="rId181" Type="http://schemas.openxmlformats.org/officeDocument/2006/relationships/slideLayout" Target="../slideLayouts/slideLayout198.xml"/><Relationship Id="rId22" Type="http://schemas.openxmlformats.org/officeDocument/2006/relationships/slideLayout" Target="../slideLayouts/slideLayout39.xml"/><Relationship Id="rId43" Type="http://schemas.openxmlformats.org/officeDocument/2006/relationships/slideLayout" Target="../slideLayouts/slideLayout60.xml"/><Relationship Id="rId64" Type="http://schemas.openxmlformats.org/officeDocument/2006/relationships/slideLayout" Target="../slideLayouts/slideLayout81.xml"/><Relationship Id="rId118" Type="http://schemas.openxmlformats.org/officeDocument/2006/relationships/slideLayout" Target="../slideLayouts/slideLayout135.xml"/><Relationship Id="rId139" Type="http://schemas.openxmlformats.org/officeDocument/2006/relationships/slideLayout" Target="../slideLayouts/slideLayout156.xml"/><Relationship Id="rId85" Type="http://schemas.openxmlformats.org/officeDocument/2006/relationships/slideLayout" Target="../slideLayouts/slideLayout102.xml"/><Relationship Id="rId150" Type="http://schemas.openxmlformats.org/officeDocument/2006/relationships/slideLayout" Target="../slideLayouts/slideLayout167.xml"/><Relationship Id="rId171" Type="http://schemas.openxmlformats.org/officeDocument/2006/relationships/slideLayout" Target="../slideLayouts/slideLayout188.xml"/><Relationship Id="rId192" Type="http://schemas.openxmlformats.org/officeDocument/2006/relationships/slideLayout" Target="../slideLayouts/slideLayout209.xml"/><Relationship Id="rId12" Type="http://schemas.openxmlformats.org/officeDocument/2006/relationships/slideLayout" Target="../slideLayouts/slideLayout29.xml"/><Relationship Id="rId33" Type="http://schemas.openxmlformats.org/officeDocument/2006/relationships/slideLayout" Target="../slideLayouts/slideLayout50.xml"/><Relationship Id="rId108" Type="http://schemas.openxmlformats.org/officeDocument/2006/relationships/slideLayout" Target="../slideLayouts/slideLayout125.xml"/><Relationship Id="rId129" Type="http://schemas.openxmlformats.org/officeDocument/2006/relationships/slideLayout" Target="../slideLayouts/slideLayout146.xml"/><Relationship Id="rId54" Type="http://schemas.openxmlformats.org/officeDocument/2006/relationships/slideLayout" Target="../slideLayouts/slideLayout71.xml"/><Relationship Id="rId75" Type="http://schemas.openxmlformats.org/officeDocument/2006/relationships/slideLayout" Target="../slideLayouts/slideLayout92.xml"/><Relationship Id="rId96" Type="http://schemas.openxmlformats.org/officeDocument/2006/relationships/slideLayout" Target="../slideLayouts/slideLayout113.xml"/><Relationship Id="rId140" Type="http://schemas.openxmlformats.org/officeDocument/2006/relationships/slideLayout" Target="../slideLayouts/slideLayout157.xml"/><Relationship Id="rId161" Type="http://schemas.openxmlformats.org/officeDocument/2006/relationships/slideLayout" Target="../slideLayouts/slideLayout178.xml"/><Relationship Id="rId182" Type="http://schemas.openxmlformats.org/officeDocument/2006/relationships/slideLayout" Target="../slideLayouts/slideLayout199.xml"/><Relationship Id="rId6" Type="http://schemas.openxmlformats.org/officeDocument/2006/relationships/slideLayout" Target="../slideLayouts/slideLayout23.xml"/><Relationship Id="rId23" Type="http://schemas.openxmlformats.org/officeDocument/2006/relationships/slideLayout" Target="../slideLayouts/slideLayout40.xml"/><Relationship Id="rId119" Type="http://schemas.openxmlformats.org/officeDocument/2006/relationships/slideLayout" Target="../slideLayouts/slideLayout136.xml"/><Relationship Id="rId44" Type="http://schemas.openxmlformats.org/officeDocument/2006/relationships/slideLayout" Target="../slideLayouts/slideLayout61.xml"/><Relationship Id="rId65" Type="http://schemas.openxmlformats.org/officeDocument/2006/relationships/slideLayout" Target="../slideLayouts/slideLayout82.xml"/><Relationship Id="rId86" Type="http://schemas.openxmlformats.org/officeDocument/2006/relationships/slideLayout" Target="../slideLayouts/slideLayout103.xml"/><Relationship Id="rId130" Type="http://schemas.openxmlformats.org/officeDocument/2006/relationships/slideLayout" Target="../slideLayouts/slideLayout147.xml"/><Relationship Id="rId151" Type="http://schemas.openxmlformats.org/officeDocument/2006/relationships/slideLayout" Target="../slideLayouts/slideLayout168.xml"/><Relationship Id="rId172" Type="http://schemas.openxmlformats.org/officeDocument/2006/relationships/slideLayout" Target="../slideLayouts/slideLayout189.xml"/><Relationship Id="rId193" Type="http://schemas.openxmlformats.org/officeDocument/2006/relationships/slideLayout" Target="../slideLayouts/slideLayout210.xml"/><Relationship Id="rId13" Type="http://schemas.openxmlformats.org/officeDocument/2006/relationships/slideLayout" Target="../slideLayouts/slideLayout30.xml"/><Relationship Id="rId109" Type="http://schemas.openxmlformats.org/officeDocument/2006/relationships/slideLayout" Target="../slideLayouts/slideLayout126.xml"/><Relationship Id="rId34" Type="http://schemas.openxmlformats.org/officeDocument/2006/relationships/slideLayout" Target="../slideLayouts/slideLayout51.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76" Type="http://schemas.openxmlformats.org/officeDocument/2006/relationships/slideLayout" Target="../slideLayouts/slideLayout93.xml"/><Relationship Id="rId97" Type="http://schemas.openxmlformats.org/officeDocument/2006/relationships/slideLayout" Target="../slideLayouts/slideLayout114.xml"/><Relationship Id="rId104" Type="http://schemas.openxmlformats.org/officeDocument/2006/relationships/slideLayout" Target="../slideLayouts/slideLayout121.xml"/><Relationship Id="rId120" Type="http://schemas.openxmlformats.org/officeDocument/2006/relationships/slideLayout" Target="../slideLayouts/slideLayout137.xml"/><Relationship Id="rId125" Type="http://schemas.openxmlformats.org/officeDocument/2006/relationships/slideLayout" Target="../slideLayouts/slideLayout142.xml"/><Relationship Id="rId141" Type="http://schemas.openxmlformats.org/officeDocument/2006/relationships/slideLayout" Target="../slideLayouts/slideLayout158.xml"/><Relationship Id="rId146" Type="http://schemas.openxmlformats.org/officeDocument/2006/relationships/slideLayout" Target="../slideLayouts/slideLayout163.xml"/><Relationship Id="rId167" Type="http://schemas.openxmlformats.org/officeDocument/2006/relationships/slideLayout" Target="../slideLayouts/slideLayout184.xml"/><Relationship Id="rId188" Type="http://schemas.openxmlformats.org/officeDocument/2006/relationships/slideLayout" Target="../slideLayouts/slideLayout205.xml"/><Relationship Id="rId7" Type="http://schemas.openxmlformats.org/officeDocument/2006/relationships/slideLayout" Target="../slideLayouts/slideLayout24.xml"/><Relationship Id="rId71" Type="http://schemas.openxmlformats.org/officeDocument/2006/relationships/slideLayout" Target="../slideLayouts/slideLayout88.xml"/><Relationship Id="rId92" Type="http://schemas.openxmlformats.org/officeDocument/2006/relationships/slideLayout" Target="../slideLayouts/slideLayout109.xml"/><Relationship Id="rId162" Type="http://schemas.openxmlformats.org/officeDocument/2006/relationships/slideLayout" Target="../slideLayouts/slideLayout179.xml"/><Relationship Id="rId183" Type="http://schemas.openxmlformats.org/officeDocument/2006/relationships/slideLayout" Target="../slideLayouts/slideLayout200.xml"/><Relationship Id="rId2" Type="http://schemas.openxmlformats.org/officeDocument/2006/relationships/slideLayout" Target="../slideLayouts/slideLayout19.xml"/><Relationship Id="rId29" Type="http://schemas.openxmlformats.org/officeDocument/2006/relationships/slideLayout" Target="../slideLayouts/slideLayout46.xml"/><Relationship Id="rId24" Type="http://schemas.openxmlformats.org/officeDocument/2006/relationships/slideLayout" Target="../slideLayouts/slideLayout41.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66" Type="http://schemas.openxmlformats.org/officeDocument/2006/relationships/slideLayout" Target="../slideLayouts/slideLayout83.xml"/><Relationship Id="rId87" Type="http://schemas.openxmlformats.org/officeDocument/2006/relationships/slideLayout" Target="../slideLayouts/slideLayout104.xml"/><Relationship Id="rId110" Type="http://schemas.openxmlformats.org/officeDocument/2006/relationships/slideLayout" Target="../slideLayouts/slideLayout127.xml"/><Relationship Id="rId115" Type="http://schemas.openxmlformats.org/officeDocument/2006/relationships/slideLayout" Target="../slideLayouts/slideLayout132.xml"/><Relationship Id="rId131" Type="http://schemas.openxmlformats.org/officeDocument/2006/relationships/slideLayout" Target="../slideLayouts/slideLayout148.xml"/><Relationship Id="rId136" Type="http://schemas.openxmlformats.org/officeDocument/2006/relationships/slideLayout" Target="../slideLayouts/slideLayout153.xml"/><Relationship Id="rId157" Type="http://schemas.openxmlformats.org/officeDocument/2006/relationships/slideLayout" Target="../slideLayouts/slideLayout174.xml"/><Relationship Id="rId178" Type="http://schemas.openxmlformats.org/officeDocument/2006/relationships/slideLayout" Target="../slideLayouts/slideLayout195.xml"/><Relationship Id="rId61" Type="http://schemas.openxmlformats.org/officeDocument/2006/relationships/slideLayout" Target="../slideLayouts/slideLayout78.xml"/><Relationship Id="rId82" Type="http://schemas.openxmlformats.org/officeDocument/2006/relationships/slideLayout" Target="../slideLayouts/slideLayout99.xml"/><Relationship Id="rId152" Type="http://schemas.openxmlformats.org/officeDocument/2006/relationships/slideLayout" Target="../slideLayouts/slideLayout169.xml"/><Relationship Id="rId173" Type="http://schemas.openxmlformats.org/officeDocument/2006/relationships/slideLayout" Target="../slideLayouts/slideLayout190.xml"/><Relationship Id="rId194" Type="http://schemas.openxmlformats.org/officeDocument/2006/relationships/slideLayout" Target="../slideLayouts/slideLayout211.xml"/><Relationship Id="rId19" Type="http://schemas.openxmlformats.org/officeDocument/2006/relationships/slideLayout" Target="../slideLayouts/slideLayout36.xml"/><Relationship Id="rId14" Type="http://schemas.openxmlformats.org/officeDocument/2006/relationships/slideLayout" Target="../slideLayouts/slideLayout31.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56" Type="http://schemas.openxmlformats.org/officeDocument/2006/relationships/slideLayout" Target="../slideLayouts/slideLayout73.xml"/><Relationship Id="rId77" Type="http://schemas.openxmlformats.org/officeDocument/2006/relationships/slideLayout" Target="../slideLayouts/slideLayout94.xml"/><Relationship Id="rId100" Type="http://schemas.openxmlformats.org/officeDocument/2006/relationships/slideLayout" Target="../slideLayouts/slideLayout117.xml"/><Relationship Id="rId105" Type="http://schemas.openxmlformats.org/officeDocument/2006/relationships/slideLayout" Target="../slideLayouts/slideLayout122.xml"/><Relationship Id="rId126" Type="http://schemas.openxmlformats.org/officeDocument/2006/relationships/slideLayout" Target="../slideLayouts/slideLayout143.xml"/><Relationship Id="rId147" Type="http://schemas.openxmlformats.org/officeDocument/2006/relationships/slideLayout" Target="../slideLayouts/slideLayout164.xml"/><Relationship Id="rId168" Type="http://schemas.openxmlformats.org/officeDocument/2006/relationships/slideLayout" Target="../slideLayouts/slideLayout185.xml"/><Relationship Id="rId8" Type="http://schemas.openxmlformats.org/officeDocument/2006/relationships/slideLayout" Target="../slideLayouts/slideLayout25.xml"/><Relationship Id="rId51" Type="http://schemas.openxmlformats.org/officeDocument/2006/relationships/slideLayout" Target="../slideLayouts/slideLayout68.xml"/><Relationship Id="rId72" Type="http://schemas.openxmlformats.org/officeDocument/2006/relationships/slideLayout" Target="../slideLayouts/slideLayout89.xml"/><Relationship Id="rId93" Type="http://schemas.openxmlformats.org/officeDocument/2006/relationships/slideLayout" Target="../slideLayouts/slideLayout110.xml"/><Relationship Id="rId98" Type="http://schemas.openxmlformats.org/officeDocument/2006/relationships/slideLayout" Target="../slideLayouts/slideLayout115.xml"/><Relationship Id="rId121" Type="http://schemas.openxmlformats.org/officeDocument/2006/relationships/slideLayout" Target="../slideLayouts/slideLayout138.xml"/><Relationship Id="rId142" Type="http://schemas.openxmlformats.org/officeDocument/2006/relationships/slideLayout" Target="../slideLayouts/slideLayout159.xml"/><Relationship Id="rId163" Type="http://schemas.openxmlformats.org/officeDocument/2006/relationships/slideLayout" Target="../slideLayouts/slideLayout180.xml"/><Relationship Id="rId184" Type="http://schemas.openxmlformats.org/officeDocument/2006/relationships/slideLayout" Target="../slideLayouts/slideLayout201.xml"/><Relationship Id="rId189" Type="http://schemas.openxmlformats.org/officeDocument/2006/relationships/slideLayout" Target="../slideLayouts/slideLayout206.xml"/><Relationship Id="rId3" Type="http://schemas.openxmlformats.org/officeDocument/2006/relationships/slideLayout" Target="../slideLayouts/slideLayout20.xml"/><Relationship Id="rId25" Type="http://schemas.openxmlformats.org/officeDocument/2006/relationships/slideLayout" Target="../slideLayouts/slideLayout42.xml"/><Relationship Id="rId46" Type="http://schemas.openxmlformats.org/officeDocument/2006/relationships/slideLayout" Target="../slideLayouts/slideLayout63.xml"/><Relationship Id="rId67" Type="http://schemas.openxmlformats.org/officeDocument/2006/relationships/slideLayout" Target="../slideLayouts/slideLayout84.xml"/><Relationship Id="rId116" Type="http://schemas.openxmlformats.org/officeDocument/2006/relationships/slideLayout" Target="../slideLayouts/slideLayout133.xml"/><Relationship Id="rId137" Type="http://schemas.openxmlformats.org/officeDocument/2006/relationships/slideLayout" Target="../slideLayouts/slideLayout154.xml"/><Relationship Id="rId158" Type="http://schemas.openxmlformats.org/officeDocument/2006/relationships/slideLayout" Target="../slideLayouts/slideLayout175.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62" Type="http://schemas.openxmlformats.org/officeDocument/2006/relationships/slideLayout" Target="../slideLayouts/slideLayout79.xml"/><Relationship Id="rId83" Type="http://schemas.openxmlformats.org/officeDocument/2006/relationships/slideLayout" Target="../slideLayouts/slideLayout100.xml"/><Relationship Id="rId88" Type="http://schemas.openxmlformats.org/officeDocument/2006/relationships/slideLayout" Target="../slideLayouts/slideLayout105.xml"/><Relationship Id="rId111" Type="http://schemas.openxmlformats.org/officeDocument/2006/relationships/slideLayout" Target="../slideLayouts/slideLayout128.xml"/><Relationship Id="rId132" Type="http://schemas.openxmlformats.org/officeDocument/2006/relationships/slideLayout" Target="../slideLayouts/slideLayout149.xml"/><Relationship Id="rId153" Type="http://schemas.openxmlformats.org/officeDocument/2006/relationships/slideLayout" Target="../slideLayouts/slideLayout170.xml"/><Relationship Id="rId174" Type="http://schemas.openxmlformats.org/officeDocument/2006/relationships/slideLayout" Target="../slideLayouts/slideLayout191.xml"/><Relationship Id="rId179" Type="http://schemas.openxmlformats.org/officeDocument/2006/relationships/slideLayout" Target="../slideLayouts/slideLayout196.xml"/><Relationship Id="rId195" Type="http://schemas.openxmlformats.org/officeDocument/2006/relationships/theme" Target="../theme/theme2.xml"/><Relationship Id="rId190" Type="http://schemas.openxmlformats.org/officeDocument/2006/relationships/slideLayout" Target="../slideLayouts/slideLayout207.xml"/><Relationship Id="rId15" Type="http://schemas.openxmlformats.org/officeDocument/2006/relationships/slideLayout" Target="../slideLayouts/slideLayout32.xml"/><Relationship Id="rId36" Type="http://schemas.openxmlformats.org/officeDocument/2006/relationships/slideLayout" Target="../slideLayouts/slideLayout53.xml"/><Relationship Id="rId57" Type="http://schemas.openxmlformats.org/officeDocument/2006/relationships/slideLayout" Target="../slideLayouts/slideLayout74.xml"/><Relationship Id="rId106" Type="http://schemas.openxmlformats.org/officeDocument/2006/relationships/slideLayout" Target="../slideLayouts/slideLayout123.xml"/><Relationship Id="rId127" Type="http://schemas.openxmlformats.org/officeDocument/2006/relationships/slideLayout" Target="../slideLayouts/slideLayout144.xml"/><Relationship Id="rId10" Type="http://schemas.openxmlformats.org/officeDocument/2006/relationships/slideLayout" Target="../slideLayouts/slideLayout27.xml"/><Relationship Id="rId31" Type="http://schemas.openxmlformats.org/officeDocument/2006/relationships/slideLayout" Target="../slideLayouts/slideLayout48.xml"/><Relationship Id="rId52" Type="http://schemas.openxmlformats.org/officeDocument/2006/relationships/slideLayout" Target="../slideLayouts/slideLayout69.xml"/><Relationship Id="rId73" Type="http://schemas.openxmlformats.org/officeDocument/2006/relationships/slideLayout" Target="../slideLayouts/slideLayout90.xml"/><Relationship Id="rId78" Type="http://schemas.openxmlformats.org/officeDocument/2006/relationships/slideLayout" Target="../slideLayouts/slideLayout95.xml"/><Relationship Id="rId94" Type="http://schemas.openxmlformats.org/officeDocument/2006/relationships/slideLayout" Target="../slideLayouts/slideLayout111.xml"/><Relationship Id="rId99" Type="http://schemas.openxmlformats.org/officeDocument/2006/relationships/slideLayout" Target="../slideLayouts/slideLayout116.xml"/><Relationship Id="rId101" Type="http://schemas.openxmlformats.org/officeDocument/2006/relationships/slideLayout" Target="../slideLayouts/slideLayout118.xml"/><Relationship Id="rId122" Type="http://schemas.openxmlformats.org/officeDocument/2006/relationships/slideLayout" Target="../slideLayouts/slideLayout139.xml"/><Relationship Id="rId143" Type="http://schemas.openxmlformats.org/officeDocument/2006/relationships/slideLayout" Target="../slideLayouts/slideLayout160.xml"/><Relationship Id="rId148" Type="http://schemas.openxmlformats.org/officeDocument/2006/relationships/slideLayout" Target="../slideLayouts/slideLayout165.xml"/><Relationship Id="rId164" Type="http://schemas.openxmlformats.org/officeDocument/2006/relationships/slideLayout" Target="../slideLayouts/slideLayout181.xml"/><Relationship Id="rId169" Type="http://schemas.openxmlformats.org/officeDocument/2006/relationships/slideLayout" Target="../slideLayouts/slideLayout186.xml"/><Relationship Id="rId185" Type="http://schemas.openxmlformats.org/officeDocument/2006/relationships/slideLayout" Target="../slideLayouts/slideLayout20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80" Type="http://schemas.openxmlformats.org/officeDocument/2006/relationships/slideLayout" Target="../slideLayouts/slideLayout197.xml"/><Relationship Id="rId26" Type="http://schemas.openxmlformats.org/officeDocument/2006/relationships/slideLayout" Target="../slideLayouts/slideLayout43.xml"/><Relationship Id="rId47" Type="http://schemas.openxmlformats.org/officeDocument/2006/relationships/slideLayout" Target="../slideLayouts/slideLayout64.xml"/><Relationship Id="rId68" Type="http://schemas.openxmlformats.org/officeDocument/2006/relationships/slideLayout" Target="../slideLayouts/slideLayout85.xml"/><Relationship Id="rId89" Type="http://schemas.openxmlformats.org/officeDocument/2006/relationships/slideLayout" Target="../slideLayouts/slideLayout106.xml"/><Relationship Id="rId112" Type="http://schemas.openxmlformats.org/officeDocument/2006/relationships/slideLayout" Target="../slideLayouts/slideLayout129.xml"/><Relationship Id="rId133" Type="http://schemas.openxmlformats.org/officeDocument/2006/relationships/slideLayout" Target="../slideLayouts/slideLayout150.xml"/><Relationship Id="rId154" Type="http://schemas.openxmlformats.org/officeDocument/2006/relationships/slideLayout" Target="../slideLayouts/slideLayout171.xml"/><Relationship Id="rId175" Type="http://schemas.openxmlformats.org/officeDocument/2006/relationships/slideLayout" Target="../slideLayouts/slideLayout192.xml"/><Relationship Id="rId196" Type="http://schemas.openxmlformats.org/officeDocument/2006/relationships/image" Target="../media/image11.png"/><Relationship Id="rId16" Type="http://schemas.openxmlformats.org/officeDocument/2006/relationships/slideLayout" Target="../slideLayouts/slideLayout33.xml"/><Relationship Id="rId37" Type="http://schemas.openxmlformats.org/officeDocument/2006/relationships/slideLayout" Target="../slideLayouts/slideLayout54.xml"/><Relationship Id="rId58" Type="http://schemas.openxmlformats.org/officeDocument/2006/relationships/slideLayout" Target="../slideLayouts/slideLayout75.xml"/><Relationship Id="rId79" Type="http://schemas.openxmlformats.org/officeDocument/2006/relationships/slideLayout" Target="../slideLayouts/slideLayout96.xml"/><Relationship Id="rId102" Type="http://schemas.openxmlformats.org/officeDocument/2006/relationships/slideLayout" Target="../slideLayouts/slideLayout119.xml"/><Relationship Id="rId123" Type="http://schemas.openxmlformats.org/officeDocument/2006/relationships/slideLayout" Target="../slideLayouts/slideLayout140.xml"/><Relationship Id="rId144" Type="http://schemas.openxmlformats.org/officeDocument/2006/relationships/slideLayout" Target="../slideLayouts/slideLayout161.xml"/><Relationship Id="rId90" Type="http://schemas.openxmlformats.org/officeDocument/2006/relationships/slideLayout" Target="../slideLayouts/slideLayout107.xml"/><Relationship Id="rId165" Type="http://schemas.openxmlformats.org/officeDocument/2006/relationships/slideLayout" Target="../slideLayouts/slideLayout182.xml"/><Relationship Id="rId186" Type="http://schemas.openxmlformats.org/officeDocument/2006/relationships/slideLayout" Target="../slideLayouts/slideLayout203.xml"/><Relationship Id="rId27" Type="http://schemas.openxmlformats.org/officeDocument/2006/relationships/slideLayout" Target="../slideLayouts/slideLayout44.xml"/><Relationship Id="rId48" Type="http://schemas.openxmlformats.org/officeDocument/2006/relationships/slideLayout" Target="../slideLayouts/slideLayout65.xml"/><Relationship Id="rId69" Type="http://schemas.openxmlformats.org/officeDocument/2006/relationships/slideLayout" Target="../slideLayouts/slideLayout86.xml"/><Relationship Id="rId113" Type="http://schemas.openxmlformats.org/officeDocument/2006/relationships/slideLayout" Target="../slideLayouts/slideLayout130.xml"/><Relationship Id="rId134" Type="http://schemas.openxmlformats.org/officeDocument/2006/relationships/slideLayout" Target="../slideLayouts/slideLayout151.xml"/><Relationship Id="rId80" Type="http://schemas.openxmlformats.org/officeDocument/2006/relationships/slideLayout" Target="../slideLayouts/slideLayout97.xml"/><Relationship Id="rId155" Type="http://schemas.openxmlformats.org/officeDocument/2006/relationships/slideLayout" Target="../slideLayouts/slideLayout172.xml"/><Relationship Id="rId176" Type="http://schemas.openxmlformats.org/officeDocument/2006/relationships/slideLayout" Target="../slideLayouts/slideLayout193.xml"/><Relationship Id="rId17" Type="http://schemas.openxmlformats.org/officeDocument/2006/relationships/slideLayout" Target="../slideLayouts/slideLayout34.xml"/><Relationship Id="rId38" Type="http://schemas.openxmlformats.org/officeDocument/2006/relationships/slideLayout" Target="../slideLayouts/slideLayout55.xml"/><Relationship Id="rId59" Type="http://schemas.openxmlformats.org/officeDocument/2006/relationships/slideLayout" Target="../slideLayouts/slideLayout76.xml"/><Relationship Id="rId103" Type="http://schemas.openxmlformats.org/officeDocument/2006/relationships/slideLayout" Target="../slideLayouts/slideLayout120.xml"/><Relationship Id="rId124" Type="http://schemas.openxmlformats.org/officeDocument/2006/relationships/slideLayout" Target="../slideLayouts/slideLayout141.xml"/><Relationship Id="rId70" Type="http://schemas.openxmlformats.org/officeDocument/2006/relationships/slideLayout" Target="../slideLayouts/slideLayout87.xml"/><Relationship Id="rId91" Type="http://schemas.openxmlformats.org/officeDocument/2006/relationships/slideLayout" Target="../slideLayouts/slideLayout108.xml"/><Relationship Id="rId145" Type="http://schemas.openxmlformats.org/officeDocument/2006/relationships/slideLayout" Target="../slideLayouts/slideLayout162.xml"/><Relationship Id="rId166" Type="http://schemas.openxmlformats.org/officeDocument/2006/relationships/slideLayout" Target="../slideLayouts/slideLayout183.xml"/><Relationship Id="rId187" Type="http://schemas.openxmlformats.org/officeDocument/2006/relationships/slideLayout" Target="../slideLayouts/slideLayout204.xml"/><Relationship Id="rId1" Type="http://schemas.openxmlformats.org/officeDocument/2006/relationships/slideLayout" Target="../slideLayouts/slideLayout18.xml"/><Relationship Id="rId28" Type="http://schemas.openxmlformats.org/officeDocument/2006/relationships/slideLayout" Target="../slideLayouts/slideLayout45.xml"/><Relationship Id="rId49" Type="http://schemas.openxmlformats.org/officeDocument/2006/relationships/slideLayout" Target="../slideLayouts/slideLayout66.xml"/><Relationship Id="rId114" Type="http://schemas.openxmlformats.org/officeDocument/2006/relationships/slideLayout" Target="../slideLayouts/slideLayout131.xml"/><Relationship Id="rId60" Type="http://schemas.openxmlformats.org/officeDocument/2006/relationships/slideLayout" Target="../slideLayouts/slideLayout77.xml"/><Relationship Id="rId81" Type="http://schemas.openxmlformats.org/officeDocument/2006/relationships/slideLayout" Target="../slideLayouts/slideLayout98.xml"/><Relationship Id="rId135" Type="http://schemas.openxmlformats.org/officeDocument/2006/relationships/slideLayout" Target="../slideLayouts/slideLayout152.xml"/><Relationship Id="rId156" Type="http://schemas.openxmlformats.org/officeDocument/2006/relationships/slideLayout" Target="../slideLayouts/slideLayout173.xml"/><Relationship Id="rId177" Type="http://schemas.openxmlformats.org/officeDocument/2006/relationships/slideLayout" Target="../slideLayouts/slideLayout194.xml"/><Relationship Id="rId18" Type="http://schemas.openxmlformats.org/officeDocument/2006/relationships/slideLayout" Target="../slideLayouts/slideLayout35.xml"/><Relationship Id="rId39"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image" Target="../media/image11.png"/><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theme" Target="../theme/theme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8" Type="http://schemas.openxmlformats.org/officeDocument/2006/relationships/slideLayout" Target="../slideLayouts/slideLayout219.xml"/><Relationship Id="rId3"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AD8236-DC06-4047-B88B-949CDE445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7211F90-D152-4161-A66C-2573DB4A5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49EBE-E05A-43A0-BE26-04DDA8DFEA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EFBD5-98D5-47EE-89FA-55A967C5678A}" type="datetimeFigureOut">
              <a:rPr lang="pt-BR" smtClean="0"/>
              <a:t>11/11/2020</a:t>
            </a:fld>
            <a:endParaRPr lang="pt-BR"/>
          </a:p>
        </p:txBody>
      </p:sp>
      <p:sp>
        <p:nvSpPr>
          <p:cNvPr id="5" name="Espaço Reservado para Rodapé 4">
            <a:extLst>
              <a:ext uri="{FF2B5EF4-FFF2-40B4-BE49-F238E27FC236}">
                <a16:creationId xmlns:a16="http://schemas.microsoft.com/office/drawing/2014/main" id="{0D8E157F-EA90-40E3-B308-A4D5659464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9ACAB53D-CEB3-47FB-9F9B-A617C4D8D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B3182-EF4A-45CF-8941-447F5F97A4BD}" type="slidenum">
              <a:rPr lang="pt-BR" smtClean="0"/>
              <a:t>‹nº›</a:t>
            </a:fld>
            <a:endParaRPr lang="pt-BR"/>
          </a:p>
        </p:txBody>
      </p:sp>
    </p:spTree>
    <p:extLst>
      <p:ext uri="{BB962C8B-B14F-4D97-AF65-F5344CB8AC3E}">
        <p14:creationId xmlns:p14="http://schemas.microsoft.com/office/powerpoint/2010/main" val="166313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856" r:id="rId13"/>
    <p:sldLayoutId id="2147483858" r:id="rId14"/>
    <p:sldLayoutId id="2147483859" r:id="rId15"/>
    <p:sldLayoutId id="2147483860" r:id="rId16"/>
    <p:sldLayoutId id="214748386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pt-BR"/>
              <a:t>Clique para editar o título Mestre</a:t>
            </a:r>
            <a:endParaRPr lang="en-US" dirty="0"/>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585269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 id="2147483745" r:id="rId84"/>
    <p:sldLayoutId id="2147483746" r:id="rId85"/>
    <p:sldLayoutId id="2147483747" r:id="rId86"/>
    <p:sldLayoutId id="2147483748" r:id="rId87"/>
    <p:sldLayoutId id="2147483749" r:id="rId88"/>
    <p:sldLayoutId id="2147483750" r:id="rId89"/>
    <p:sldLayoutId id="2147483751" r:id="rId90"/>
    <p:sldLayoutId id="2147483752" r:id="rId91"/>
    <p:sldLayoutId id="2147483753" r:id="rId92"/>
    <p:sldLayoutId id="2147483754" r:id="rId93"/>
    <p:sldLayoutId id="2147483755" r:id="rId94"/>
    <p:sldLayoutId id="2147483756" r:id="rId95"/>
    <p:sldLayoutId id="2147483757" r:id="rId96"/>
    <p:sldLayoutId id="2147483758" r:id="rId97"/>
    <p:sldLayoutId id="2147483759" r:id="rId98"/>
    <p:sldLayoutId id="2147483760" r:id="rId99"/>
    <p:sldLayoutId id="2147483761" r:id="rId100"/>
    <p:sldLayoutId id="2147483762" r:id="rId101"/>
    <p:sldLayoutId id="2147483763" r:id="rId102"/>
    <p:sldLayoutId id="2147483764" r:id="rId103"/>
    <p:sldLayoutId id="2147483765" r:id="rId104"/>
    <p:sldLayoutId id="2147483766" r:id="rId105"/>
    <p:sldLayoutId id="2147483767" r:id="rId106"/>
    <p:sldLayoutId id="2147483768" r:id="rId107"/>
    <p:sldLayoutId id="2147483769" r:id="rId108"/>
    <p:sldLayoutId id="2147483770" r:id="rId109"/>
    <p:sldLayoutId id="2147483771" r:id="rId110"/>
    <p:sldLayoutId id="2147483772" r:id="rId111"/>
    <p:sldLayoutId id="2147483773" r:id="rId112"/>
    <p:sldLayoutId id="2147483774" r:id="rId113"/>
    <p:sldLayoutId id="2147483775" r:id="rId114"/>
    <p:sldLayoutId id="2147483776" r:id="rId115"/>
    <p:sldLayoutId id="2147483777" r:id="rId116"/>
    <p:sldLayoutId id="2147483778" r:id="rId117"/>
    <p:sldLayoutId id="2147483779" r:id="rId118"/>
    <p:sldLayoutId id="2147483780" r:id="rId119"/>
    <p:sldLayoutId id="2147483781" r:id="rId120"/>
    <p:sldLayoutId id="2147483782" r:id="rId121"/>
    <p:sldLayoutId id="2147483783" r:id="rId122"/>
    <p:sldLayoutId id="2147483784" r:id="rId123"/>
    <p:sldLayoutId id="2147483785" r:id="rId124"/>
    <p:sldLayoutId id="2147483786" r:id="rId125"/>
    <p:sldLayoutId id="2147483787" r:id="rId126"/>
    <p:sldLayoutId id="2147483788" r:id="rId127"/>
    <p:sldLayoutId id="2147483789" r:id="rId128"/>
    <p:sldLayoutId id="2147483790" r:id="rId129"/>
    <p:sldLayoutId id="2147483791" r:id="rId130"/>
    <p:sldLayoutId id="2147483792" r:id="rId131"/>
    <p:sldLayoutId id="2147483793" r:id="rId132"/>
    <p:sldLayoutId id="2147483794" r:id="rId133"/>
    <p:sldLayoutId id="2147483795" r:id="rId134"/>
    <p:sldLayoutId id="2147483796" r:id="rId135"/>
    <p:sldLayoutId id="2147483797" r:id="rId136"/>
    <p:sldLayoutId id="2147483798" r:id="rId137"/>
    <p:sldLayoutId id="2147483799" r:id="rId138"/>
    <p:sldLayoutId id="2147483800" r:id="rId139"/>
    <p:sldLayoutId id="2147483801" r:id="rId140"/>
    <p:sldLayoutId id="2147483802" r:id="rId141"/>
    <p:sldLayoutId id="2147483803" r:id="rId142"/>
    <p:sldLayoutId id="2147483804" r:id="rId143"/>
    <p:sldLayoutId id="2147483805" r:id="rId144"/>
    <p:sldLayoutId id="2147483806" r:id="rId145"/>
    <p:sldLayoutId id="2147483807" r:id="rId146"/>
    <p:sldLayoutId id="2147483808" r:id="rId147"/>
    <p:sldLayoutId id="2147483809" r:id="rId148"/>
    <p:sldLayoutId id="2147483810" r:id="rId149"/>
    <p:sldLayoutId id="2147483811" r:id="rId150"/>
    <p:sldLayoutId id="2147483812" r:id="rId151"/>
    <p:sldLayoutId id="2147483813" r:id="rId152"/>
    <p:sldLayoutId id="2147483814" r:id="rId153"/>
    <p:sldLayoutId id="2147483815" r:id="rId154"/>
    <p:sldLayoutId id="2147483816" r:id="rId155"/>
    <p:sldLayoutId id="2147483817" r:id="rId156"/>
    <p:sldLayoutId id="2147483818" r:id="rId157"/>
    <p:sldLayoutId id="2147483819" r:id="rId158"/>
    <p:sldLayoutId id="2147483820" r:id="rId159"/>
    <p:sldLayoutId id="2147483821" r:id="rId160"/>
    <p:sldLayoutId id="2147483822" r:id="rId161"/>
    <p:sldLayoutId id="2147483823" r:id="rId162"/>
    <p:sldLayoutId id="2147483824" r:id="rId163"/>
    <p:sldLayoutId id="2147483825" r:id="rId164"/>
    <p:sldLayoutId id="2147483826" r:id="rId165"/>
    <p:sldLayoutId id="2147483827" r:id="rId166"/>
    <p:sldLayoutId id="2147483828" r:id="rId167"/>
    <p:sldLayoutId id="2147483829" r:id="rId168"/>
    <p:sldLayoutId id="2147483830" r:id="rId169"/>
    <p:sldLayoutId id="2147483831" r:id="rId170"/>
    <p:sldLayoutId id="2147483832" r:id="rId171"/>
    <p:sldLayoutId id="2147483833" r:id="rId172"/>
    <p:sldLayoutId id="2147483834" r:id="rId173"/>
    <p:sldLayoutId id="2147483835" r:id="rId174"/>
    <p:sldLayoutId id="2147483836" r:id="rId175"/>
    <p:sldLayoutId id="2147483837" r:id="rId176"/>
    <p:sldLayoutId id="2147483838" r:id="rId177"/>
    <p:sldLayoutId id="2147483839" r:id="rId178"/>
    <p:sldLayoutId id="2147483840" r:id="rId179"/>
    <p:sldLayoutId id="2147483841" r:id="rId180"/>
    <p:sldLayoutId id="2147483842" r:id="rId181"/>
    <p:sldLayoutId id="2147483843" r:id="rId182"/>
    <p:sldLayoutId id="2147483844" r:id="rId183"/>
    <p:sldLayoutId id="2147483845" r:id="rId184"/>
    <p:sldLayoutId id="2147483846" r:id="rId185"/>
    <p:sldLayoutId id="2147483847" r:id="rId186"/>
    <p:sldLayoutId id="2147483848" r:id="rId187"/>
    <p:sldLayoutId id="2147483849" r:id="rId188"/>
    <p:sldLayoutId id="2147483850" r:id="rId189"/>
    <p:sldLayoutId id="2147483851" r:id="rId190"/>
    <p:sldLayoutId id="2147483852" r:id="rId191"/>
    <p:sldLayoutId id="2147483853" r:id="rId192"/>
    <p:sldLayoutId id="2147483854" r:id="rId193"/>
    <p:sldLayoutId id="2147483855" r:id="rId19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©2020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‹nº›</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3977317"/>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 id="2147483887" r:id="rId25"/>
    <p:sldLayoutId id="2147483888" r:id="rId26"/>
    <p:sldLayoutId id="2147483889" r:id="rId27"/>
    <p:sldLayoutId id="2147483890" r:id="rId28"/>
    <p:sldLayoutId id="2147483891" r:id="rId29"/>
    <p:sldLayoutId id="2147483892" r:id="rId30"/>
    <p:sldLayoutId id="2147483893" r:id="rId31"/>
    <p:sldLayoutId id="2147483894" r:id="rId32"/>
    <p:sldLayoutId id="2147483895" r:id="rId33"/>
    <p:sldLayoutId id="2147483896" r:id="rId34"/>
    <p:sldLayoutId id="2147483897" r:id="rId35"/>
    <p:sldLayoutId id="2147483898" r:id="rId3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07">
          <p15:clr>
            <a:srgbClr val="F26B43"/>
          </p15:clr>
        </p15:guide>
        <p15:guide id="2" orient="horz" pos="86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angular.io/guide/setup-local" TargetMode="External"/><Relationship Id="rId2" Type="http://schemas.openxmlformats.org/officeDocument/2006/relationships/hyperlink" Target="https://angular.io/" TargetMode="External"/><Relationship Id="rId1" Type="http://schemas.openxmlformats.org/officeDocument/2006/relationships/slideLayout" Target="../slideLayouts/slideLayout15.xml"/><Relationship Id="rId4" Type="http://schemas.openxmlformats.org/officeDocument/2006/relationships/image" Target="../media/image218.png"/></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19.png"/><Relationship Id="rId1" Type="http://schemas.openxmlformats.org/officeDocument/2006/relationships/slideLayout" Target="../slideLayouts/slideLayout15.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hyperlink" Target="https://code.visualstudio.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5.xml"/><Relationship Id="rId5" Type="http://schemas.openxmlformats.org/officeDocument/2006/relationships/image" Target="../media/image227.png"/><Relationship Id="rId4" Type="http://schemas.openxmlformats.org/officeDocument/2006/relationships/image" Target="../media/image226.png"/></Relationships>
</file>

<file path=ppt/slides/_rels/slide1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material.angular.io/" TargetMode="External"/><Relationship Id="rId1" Type="http://schemas.openxmlformats.org/officeDocument/2006/relationships/slideLayout" Target="../slideLayouts/slideLayout15.xml"/><Relationship Id="rId4" Type="http://schemas.openxmlformats.org/officeDocument/2006/relationships/image" Target="../media/image231.png"/></Relationships>
</file>

<file path=ppt/slides/_rels/slide19.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png"/><Relationship Id="rId1" Type="http://schemas.openxmlformats.org/officeDocument/2006/relationships/slideLayout" Target="../slideLayouts/slideLayout15.xml"/><Relationship Id="rId4" Type="http://schemas.openxmlformats.org/officeDocument/2006/relationships/image" Target="../media/image2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8.png"/><Relationship Id="rId1" Type="http://schemas.openxmlformats.org/officeDocument/2006/relationships/slideLayout" Target="../slideLayouts/slideLayout15.xml"/><Relationship Id="rId4" Type="http://schemas.openxmlformats.org/officeDocument/2006/relationships/hyperlink" Target="https://angular.io/guide/test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3.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2Z3W2xSV8mo" TargetMode="External"/><Relationship Id="rId2" Type="http://schemas.openxmlformats.org/officeDocument/2006/relationships/image" Target="../media/image242.png"/><Relationship Id="rId1" Type="http://schemas.openxmlformats.org/officeDocument/2006/relationships/slideLayout" Target="../slideLayouts/slideLayout15.xml"/><Relationship Id="rId4" Type="http://schemas.openxmlformats.org/officeDocument/2006/relationships/hyperlink" Target="https://www.youtube.com/watch?v=rlVxG2lG1T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angular.io/guide/event-binding" TargetMode="External"/><Relationship Id="rId2" Type="http://schemas.openxmlformats.org/officeDocument/2006/relationships/image" Target="../media/image233.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hyperlink" Target="mailto:camila.taruma@gmail.com" TargetMode="External"/><Relationship Id="rId7" Type="http://schemas.openxmlformats.org/officeDocument/2006/relationships/hyperlink" Target="https://github.com/cahferreira93" TargetMode="External"/><Relationship Id="rId2" Type="http://schemas.openxmlformats.org/officeDocument/2006/relationships/image" Target="../media/image208.png"/><Relationship Id="rId1" Type="http://schemas.openxmlformats.org/officeDocument/2006/relationships/slideLayout" Target="../slideLayouts/slideLayout12.xml"/><Relationship Id="rId6" Type="http://schemas.openxmlformats.org/officeDocument/2006/relationships/image" Target="../media/image210.png"/><Relationship Id="rId5" Type="http://schemas.openxmlformats.org/officeDocument/2006/relationships/hyperlink" Target="https://www.linkedin.com/in/camila-ferreira-ribeiro/" TargetMode="External"/><Relationship Id="rId10" Type="http://schemas.openxmlformats.org/officeDocument/2006/relationships/image" Target="../media/image212.png"/><Relationship Id="rId4" Type="http://schemas.openxmlformats.org/officeDocument/2006/relationships/image" Target="../media/image209.png"/><Relationship Id="rId9" Type="http://schemas.openxmlformats.org/officeDocument/2006/relationships/hyperlink" Target="https://www.instagram.com/caah_93/"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medium.com/@danilodev.silva/angular-5-eventemitter-aprendendo-a-usar-input-e-output-property-56df9158de6b"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tableless.com.br/entendendo-rxjs-observable-com-angular/#:~:text=O%20que%20%C3%A9%20um%20Observable,disso%20podemos%20executar%20uma%20a%C3%A7%C3%A3o." TargetMode="External"/><Relationship Id="rId2" Type="http://schemas.openxmlformats.org/officeDocument/2006/relationships/hyperlink" Target="https://www.youtube.com/watch?v=nQJdSD0SSj0&amp;feature=youtu.be" TargetMode="External"/><Relationship Id="rId1" Type="http://schemas.openxmlformats.org/officeDocument/2006/relationships/slideLayout" Target="../slideLayouts/slideLayout15.xml"/><Relationship Id="rId4" Type="http://schemas.openxmlformats.org/officeDocument/2006/relationships/hyperlink" Target="https://www.youtube.com/watch?v=IA8q9REW1LI&amp;list=PL8iIphQOyG-DSLV6qWs8wh37o0R_F9Q_Q&amp;index=8"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44.gif"/><Relationship Id="rId2" Type="http://schemas.openxmlformats.org/officeDocument/2006/relationships/image" Target="../media/image243.gif"/><Relationship Id="rId1" Type="http://schemas.openxmlformats.org/officeDocument/2006/relationships/slideLayout" Target="../slideLayouts/slideLayout15.xml"/><Relationship Id="rId4" Type="http://schemas.openxmlformats.org/officeDocument/2006/relationships/image" Target="../media/image245.png"/></Relationships>
</file>

<file path=ppt/slides/_rels/slide33.xml.rels><?xml version="1.0" encoding="UTF-8" standalone="yes"?>
<Relationships xmlns="http://schemas.openxmlformats.org/package/2006/relationships"><Relationship Id="rId3" Type="http://schemas.openxmlformats.org/officeDocument/2006/relationships/hyperlink" Target="https://angular.io/guide/lifecycle-hooks" TargetMode="External"/><Relationship Id="rId2" Type="http://schemas.openxmlformats.org/officeDocument/2006/relationships/image" Target="../media/image233.jpeg"/><Relationship Id="rId1" Type="http://schemas.openxmlformats.org/officeDocument/2006/relationships/slideLayout" Target="../slideLayouts/slideLayout15.xml"/><Relationship Id="rId5" Type="http://schemas.openxmlformats.org/officeDocument/2006/relationships/hyperlink" Target="https://youtu.be/EgfyUbucGzk" TargetMode="External"/><Relationship Id="rId4" Type="http://schemas.openxmlformats.org/officeDocument/2006/relationships/hyperlink" Target="https://youtu.be/4Z543sAKmB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wPT3K3w6JtU" TargetMode="External"/><Relationship Id="rId13" Type="http://schemas.openxmlformats.org/officeDocument/2006/relationships/hyperlink" Target="https://www.linkedin.com/pulse/li%C3%A7%C3%B5es-que-aprendi-como-dev-trabalhando-alocada-ferreira-ribeiro/" TargetMode="External"/><Relationship Id="rId3" Type="http://schemas.openxmlformats.org/officeDocument/2006/relationships/hyperlink" Target="https://tburleson-layouts-demos.firebaseapp.com/#/docs" TargetMode="External"/><Relationship Id="rId7" Type="http://schemas.openxmlformats.org/officeDocument/2006/relationships/hyperlink" Target="https://angular.io/tutorial" TargetMode="External"/><Relationship Id="rId12" Type="http://schemas.openxmlformats.org/officeDocument/2006/relationships/hyperlink" Target="https://youtu.be/nQJdSD0SSj0" TargetMode="External"/><Relationship Id="rId2" Type="http://schemas.openxmlformats.org/officeDocument/2006/relationships/hyperlink" Target="https://www.youtube.com/playlist?list=PL8iIphQOyG-DSLV6qWs8wh37o0R_F9Q_Q" TargetMode="External"/><Relationship Id="rId1" Type="http://schemas.openxmlformats.org/officeDocument/2006/relationships/slideLayout" Target="../slideLayouts/slideLayout27.xml"/><Relationship Id="rId6" Type="http://schemas.openxmlformats.org/officeDocument/2006/relationships/hyperlink" Target="https://update.angular.io/" TargetMode="External"/><Relationship Id="rId11" Type="http://schemas.openxmlformats.org/officeDocument/2006/relationships/hyperlink" Target="https://blog.angular.io/" TargetMode="External"/><Relationship Id="rId5" Type="http://schemas.openxmlformats.org/officeDocument/2006/relationships/hyperlink" Target="https://www.youtube.com/watch?v=QgdBM2VUW10&amp;feature=youtu.be" TargetMode="External"/><Relationship Id="rId10" Type="http://schemas.openxmlformats.org/officeDocument/2006/relationships/hyperlink" Target="https://blog.angular.io/version-10-of-angular-now-available-78960babd41" TargetMode="External"/><Relationship Id="rId4" Type="http://schemas.openxmlformats.org/officeDocument/2006/relationships/hyperlink" Target="https://www.youtube.com/watch?v=YX0y1FMlb8I&amp;feature=youtu.be" TargetMode="External"/><Relationship Id="rId9" Type="http://schemas.openxmlformats.org/officeDocument/2006/relationships/hyperlink" Target="https://imasters.com.br/front-end/por-que-utilizamos-single-page-applications-spa" TargetMode="External"/><Relationship Id="rId14" Type="http://schemas.openxmlformats.org/officeDocument/2006/relationships/hyperlink" Target="https://www.linkedin.com/pulse/dicas-para-se-atualizar-em-tecnologia-atrav%C3%A9s-de-jacob-silv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hyperlink" Target="https://kahoot.it/"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emf"/></Relationships>
</file>

<file path=ppt/slides/_rels/slide7.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emf"/></Relationships>
</file>

<file path=ppt/slides/_rels/slide8.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emf"/></Relationships>
</file>

<file path=ppt/slides/_rels/slide9.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png"/><Relationship Id="rId1" Type="http://schemas.openxmlformats.org/officeDocument/2006/relationships/slideLayout" Target="../slideLayouts/slideLayout6.xml"/><Relationship Id="rId5" Type="http://schemas.openxmlformats.org/officeDocument/2006/relationships/image" Target="../media/image217.png"/><Relationship Id="rId4" Type="http://schemas.openxmlformats.org/officeDocument/2006/relationships/image" Target="../media/image2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pPr marL="0" indent="0" algn="l" rtl="0">
              <a:buNone/>
            </a:pPr>
            <a:r>
              <a:rPr lang="pt-BR" b="1" i="0">
                <a:solidFill>
                  <a:srgbClr val="FFFFFF"/>
                </a:solidFill>
                <a:effectLst/>
                <a:latin typeface="Arial" panose="020B0604020202020204" pitchFamily="34" charset="0"/>
              </a:rPr>
              <a:t>Desenvolvendo SPA com Angular</a:t>
            </a:r>
          </a:p>
        </p:txBody>
      </p:sp>
      <p:sp>
        <p:nvSpPr>
          <p:cNvPr id="5" name="Text Placeholder 4"/>
          <p:cNvSpPr>
            <a:spLocks noGrp="1"/>
          </p:cNvSpPr>
          <p:nvPr>
            <p:ph type="body" sz="quarter" idx="11"/>
          </p:nvPr>
        </p:nvSpPr>
        <p:spPr/>
        <p:txBody>
          <a:bodyPr>
            <a:normAutofit fontScale="92500" lnSpcReduction="10000"/>
          </a:bodyPr>
          <a:lstStyle/>
          <a:p>
            <a:pPr marL="0" indent="0">
              <a:buNone/>
            </a:pPr>
            <a:r>
              <a:rPr lang="pt-BR" b="0" i="0">
                <a:solidFill>
                  <a:srgbClr val="FFFFFF"/>
                </a:solidFill>
                <a:effectLst/>
                <a:latin typeface="Arial" panose="020B0604020202020204" pitchFamily="34" charset="0"/>
              </a:rPr>
              <a:t>Otimizando o desenvolvimento de aplicações web com Single Page </a:t>
            </a:r>
            <a:r>
              <a:rPr lang="pt-BR" b="0" i="0" err="1">
                <a:solidFill>
                  <a:srgbClr val="FFFFFF"/>
                </a:solidFill>
                <a:effectLst/>
                <a:latin typeface="Arial" panose="020B0604020202020204" pitchFamily="34" charset="0"/>
              </a:rPr>
              <a:t>Application</a:t>
            </a:r>
            <a:r>
              <a:rPr lang="pt-BR" b="0" i="0">
                <a:solidFill>
                  <a:srgbClr val="FFFFFF"/>
                </a:solidFill>
                <a:effectLst/>
                <a:latin typeface="Arial" panose="020B0604020202020204" pitchFamily="34" charset="0"/>
              </a:rPr>
              <a:t> com foco em gerar uma melhor experiência ao usuário.</a:t>
            </a:r>
            <a:endParaRPr lang="en-AU"/>
          </a:p>
        </p:txBody>
      </p:sp>
      <p:pic>
        <p:nvPicPr>
          <p:cNvPr id="1030" name="Picture 6" descr="Angular (framework) – Wikipédia, a enciclopédia livre">
            <a:extLst>
              <a:ext uri="{FF2B5EF4-FFF2-40B4-BE49-F238E27FC236}">
                <a16:creationId xmlns:a16="http://schemas.microsoft.com/office/drawing/2014/main" id="{0BD3C83F-3239-4569-9670-C8E99BEFA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450" y="0"/>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marL="0" indent="0">
              <a:buNone/>
            </a:pPr>
            <a:r>
              <a:rPr lang="en-AU"/>
              <a:t>Desenvolvendo SPA com Angular	</a:t>
            </a:r>
          </a:p>
        </p:txBody>
      </p:sp>
      <p:sp>
        <p:nvSpPr>
          <p:cNvPr id="5" name="Text Placeholder 4"/>
          <p:cNvSpPr>
            <a:spLocks noGrp="1"/>
          </p:cNvSpPr>
          <p:nvPr>
            <p:ph type="body" sz="quarter" idx="12"/>
          </p:nvPr>
        </p:nvSpPr>
        <p:spPr/>
        <p:txBody>
          <a:bodyPr>
            <a:normAutofit/>
          </a:bodyPr>
          <a:lstStyle/>
          <a:p>
            <a:pPr marL="0" indent="0">
              <a:buNone/>
            </a:pPr>
            <a:r>
              <a:rPr lang="en-AU"/>
              <a:t>Construindo uma Single Page Application</a:t>
            </a:r>
            <a:endParaRPr lang="en-AU" dirty="0"/>
          </a:p>
        </p:txBody>
      </p:sp>
    </p:spTree>
    <p:extLst>
      <p:ext uri="{BB962C8B-B14F-4D97-AF65-F5344CB8AC3E}">
        <p14:creationId xmlns:p14="http://schemas.microsoft.com/office/powerpoint/2010/main" val="18840633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C55F8D57-E474-4554-9075-02D76DBAE88C}"/>
              </a:ext>
            </a:extLst>
          </p:cNvPr>
          <p:cNvSpPr>
            <a:spLocks noGrp="1"/>
          </p:cNvSpPr>
          <p:nvPr>
            <p:ph idx="1"/>
          </p:nvPr>
        </p:nvSpPr>
        <p:spPr>
          <a:xfrm>
            <a:off x="691376" y="1524000"/>
            <a:ext cx="4995049" cy="4000500"/>
          </a:xfrm>
        </p:spPr>
        <p:txBody>
          <a:bodyPr/>
          <a:lstStyle/>
          <a:p>
            <a:pPr marL="0" indent="0">
              <a:buNone/>
            </a:pPr>
            <a:r>
              <a:rPr lang="pt-BR" sz="2200">
                <a:latin typeface="Segoe UI Light" charset="0"/>
                <a:cs typeface="Segoe UI Light" charset="0"/>
              </a:rPr>
              <a:t>No site: (</a:t>
            </a:r>
            <a:r>
              <a:rPr lang="pt-BR" sz="2200" b="1">
                <a:solidFill>
                  <a:schemeClr val="accent1"/>
                </a:solidFill>
                <a:latin typeface="Segoe UI Light" charset="0"/>
                <a:cs typeface="Segoe UI Light" charset="0"/>
                <a:hlinkClick r:id="rId2">
                  <a:extLst>
                    <a:ext uri="{A12FA001-AC4F-418D-AE19-62706E023703}">
                      <ahyp:hlinkClr xmlns:ahyp="http://schemas.microsoft.com/office/drawing/2018/hyperlinkcolor" val="tx"/>
                    </a:ext>
                  </a:extLst>
                </a:hlinkClick>
              </a:rPr>
              <a:t>https://angular.io/</a:t>
            </a:r>
            <a:r>
              <a:rPr lang="pt-BR" sz="2200">
                <a:latin typeface="Segoe UI Light" charset="0"/>
                <a:cs typeface="Segoe UI Light" charset="0"/>
              </a:rPr>
              <a:t>) é possível visualizar um conteúdo bem abrangente, onde encontramos: Tutoriais, Dicas, Ferramentas do Angular, Melhores Práticas, entre outros... </a:t>
            </a:r>
          </a:p>
          <a:p>
            <a:pPr marL="0" indent="0">
              <a:buNone/>
            </a:pPr>
            <a:r>
              <a:rPr lang="pt-BR" sz="2200">
                <a:latin typeface="Segoe UI Light" charset="0"/>
                <a:cs typeface="Segoe UI Light" charset="0"/>
              </a:rPr>
              <a:t>Na página (</a:t>
            </a:r>
            <a:r>
              <a:rPr lang="pt-BR" sz="2200" b="1">
                <a:solidFill>
                  <a:schemeClr val="accent1"/>
                </a:solidFill>
                <a:latin typeface="Segoe UI Light" charset="0"/>
                <a:cs typeface="Segoe UI Light" charset="0"/>
                <a:hlinkClick r:id="rId3">
                  <a:extLst>
                    <a:ext uri="{A12FA001-AC4F-418D-AE19-62706E023703}">
                      <ahyp:hlinkClr xmlns:ahyp="http://schemas.microsoft.com/office/drawing/2018/hyperlinkcolor" val="tx"/>
                    </a:ext>
                  </a:extLst>
                </a:hlinkClick>
              </a:rPr>
              <a:t>https://angular.io/guide/setup-local</a:t>
            </a:r>
            <a:r>
              <a:rPr lang="pt-BR" sz="2200">
                <a:latin typeface="Segoe UI Light" charset="0"/>
                <a:cs typeface="Segoe UI Light" charset="0"/>
              </a:rPr>
              <a:t>), podemos visualizar as instruções para configuração de seu ambiente, utilizando o Angular CLI. Seguindo este passo a passo, teremos nossa primeira aplicação.</a:t>
            </a:r>
          </a:p>
        </p:txBody>
      </p:sp>
      <p:sp>
        <p:nvSpPr>
          <p:cNvPr id="3" name="Título 2">
            <a:extLst>
              <a:ext uri="{FF2B5EF4-FFF2-40B4-BE49-F238E27FC236}">
                <a16:creationId xmlns:a16="http://schemas.microsoft.com/office/drawing/2014/main" id="{B88CCA52-7C6E-4E60-AD0C-E2E9876C496C}"/>
              </a:ext>
            </a:extLst>
          </p:cNvPr>
          <p:cNvSpPr>
            <a:spLocks noGrp="1"/>
          </p:cNvSpPr>
          <p:nvPr>
            <p:ph type="title"/>
          </p:nvPr>
        </p:nvSpPr>
        <p:spPr>
          <a:xfrm>
            <a:off x="786626" y="204408"/>
            <a:ext cx="10783229" cy="998344"/>
          </a:xfrm>
        </p:spPr>
        <p:txBody>
          <a:bodyPr/>
          <a:lstStyle/>
          <a:p>
            <a:pPr algn="ctr"/>
            <a:r>
              <a:rPr lang="pt-BR"/>
              <a:t>Conhecendo os requisitos mínimos	</a:t>
            </a:r>
          </a:p>
        </p:txBody>
      </p:sp>
      <p:pic>
        <p:nvPicPr>
          <p:cNvPr id="5" name="Imagem 4">
            <a:extLst>
              <a:ext uri="{FF2B5EF4-FFF2-40B4-BE49-F238E27FC236}">
                <a16:creationId xmlns:a16="http://schemas.microsoft.com/office/drawing/2014/main" id="{A1E09354-BFEF-4624-9961-61F05050E6CB}"/>
              </a:ext>
            </a:extLst>
          </p:cNvPr>
          <p:cNvPicPr>
            <a:picLocks noChangeAspect="1"/>
          </p:cNvPicPr>
          <p:nvPr/>
        </p:nvPicPr>
        <p:blipFill>
          <a:blip r:embed="rId4"/>
          <a:stretch>
            <a:fillRect/>
          </a:stretch>
        </p:blipFill>
        <p:spPr>
          <a:xfrm>
            <a:off x="5686425" y="1653223"/>
            <a:ext cx="6289537" cy="3050857"/>
          </a:xfrm>
          <a:prstGeom prst="rect">
            <a:avLst/>
          </a:prstGeom>
        </p:spPr>
      </p:pic>
    </p:spTree>
    <p:extLst>
      <p:ext uri="{BB962C8B-B14F-4D97-AF65-F5344CB8AC3E}">
        <p14:creationId xmlns:p14="http://schemas.microsoft.com/office/powerpoint/2010/main" val="12140020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14 Dicas para Turbinar o seu VS Code! | by Glaucia Lemos | WoMakersCode |  Medium">
            <a:extLst>
              <a:ext uri="{FF2B5EF4-FFF2-40B4-BE49-F238E27FC236}">
                <a16:creationId xmlns:a16="http://schemas.microsoft.com/office/drawing/2014/main" id="{1BD187D4-3390-44EC-A9ED-0B5AF291B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712" y="4224734"/>
            <a:ext cx="1914525" cy="90408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704385" y="116568"/>
            <a:ext cx="10783229" cy="998344"/>
          </a:xfrm>
        </p:spPr>
        <p:txBody>
          <a:bodyPr/>
          <a:lstStyle/>
          <a:p>
            <a:pPr algn="ctr"/>
            <a:r>
              <a:rPr lang="pt-BR"/>
              <a:t>Gerando nossa primeira aplicação</a:t>
            </a:r>
            <a:endParaRPr lang="en-AU" dirty="0"/>
          </a:p>
        </p:txBody>
      </p:sp>
      <p:sp>
        <p:nvSpPr>
          <p:cNvPr id="3" name="CaixaDeTexto 2">
            <a:extLst>
              <a:ext uri="{FF2B5EF4-FFF2-40B4-BE49-F238E27FC236}">
                <a16:creationId xmlns:a16="http://schemas.microsoft.com/office/drawing/2014/main" id="{61681EB8-6ECD-4E49-8ED6-7508F3A7836F}"/>
              </a:ext>
            </a:extLst>
          </p:cNvPr>
          <p:cNvSpPr txBox="1"/>
          <p:nvPr/>
        </p:nvSpPr>
        <p:spPr>
          <a:xfrm>
            <a:off x="142875" y="1520785"/>
            <a:ext cx="7305675" cy="3816429"/>
          </a:xfrm>
          <a:prstGeom prst="rect">
            <a:avLst/>
          </a:prstGeom>
          <a:noFill/>
        </p:spPr>
        <p:txBody>
          <a:bodyPr wrap="square" rtlCol="0">
            <a:spAutoFit/>
          </a:bodyPr>
          <a:lstStyle/>
          <a:p>
            <a:pPr marL="342900" indent="-342900">
              <a:buFontTx/>
              <a:buChar char="-"/>
            </a:pPr>
            <a:r>
              <a:rPr lang="pt-BR" sz="2200">
                <a:latin typeface="Segoe UI Light" charset="0"/>
                <a:cs typeface="Segoe UI Light" charset="0"/>
              </a:rPr>
              <a:t>Instalação do Node (</a:t>
            </a:r>
            <a:r>
              <a:rPr lang="pt-BR" sz="2200" b="1">
                <a:latin typeface="Segoe UI Light" charset="0"/>
                <a:cs typeface="Segoe UI Light" charset="0"/>
                <a:hlinkClick r:id="rId3"/>
              </a:rPr>
              <a:t>https://nodejs.org/en/</a:t>
            </a:r>
            <a:r>
              <a:rPr lang="pt-BR" sz="2200">
                <a:latin typeface="Segoe UI Light" charset="0"/>
                <a:cs typeface="Segoe UI Light" charset="0"/>
              </a:rPr>
              <a:t>)</a:t>
            </a:r>
          </a:p>
          <a:p>
            <a:pPr marL="342900" indent="-342900">
              <a:buFontTx/>
              <a:buChar char="-"/>
            </a:pPr>
            <a:r>
              <a:rPr lang="pt-BR" sz="2200" b="1">
                <a:latin typeface="Segoe UI Light" charset="0"/>
                <a:cs typeface="Segoe UI Light" charset="0"/>
              </a:rPr>
              <a:t>node –v</a:t>
            </a:r>
            <a:r>
              <a:rPr lang="pt-BR" sz="2200">
                <a:latin typeface="Segoe UI Light" charset="0"/>
                <a:cs typeface="Segoe UI Light" charset="0"/>
              </a:rPr>
              <a:t> (versão instalada)</a:t>
            </a:r>
          </a:p>
          <a:p>
            <a:pPr marL="342900" indent="-342900">
              <a:buFontTx/>
              <a:buChar char="-"/>
            </a:pPr>
            <a:endParaRPr lang="pt-BR" sz="2200">
              <a:latin typeface="Segoe UI Light" charset="0"/>
              <a:cs typeface="Segoe UI Light" charset="0"/>
            </a:endParaRPr>
          </a:p>
          <a:p>
            <a:pPr marL="342900" indent="-342900">
              <a:buFontTx/>
              <a:buChar char="-"/>
            </a:pPr>
            <a:r>
              <a:rPr lang="pt-BR" sz="2200" b="1">
                <a:latin typeface="Segoe UI Light" charset="0"/>
                <a:cs typeface="Segoe UI Light" charset="0"/>
              </a:rPr>
              <a:t>npm install –g</a:t>
            </a:r>
            <a:r>
              <a:rPr lang="pt-BR" sz="2200">
                <a:latin typeface="Segoe UI Light" charset="0"/>
                <a:cs typeface="Segoe UI Light" charset="0"/>
              </a:rPr>
              <a:t> </a:t>
            </a:r>
            <a:r>
              <a:rPr lang="pt-BR" sz="2200" b="1">
                <a:latin typeface="Segoe UI Light" charset="0"/>
                <a:cs typeface="Segoe UI Light" charset="0"/>
              </a:rPr>
              <a:t>@angular/cli</a:t>
            </a:r>
            <a:r>
              <a:rPr lang="pt-BR" sz="2200">
                <a:latin typeface="Segoe UI Light" charset="0"/>
                <a:cs typeface="Segoe UI Light" charset="0"/>
              </a:rPr>
              <a:t> (necessário para realizar o build da nossa aplicação, criando componentes, diretivas, pipes)</a:t>
            </a:r>
          </a:p>
          <a:p>
            <a:pPr marL="342900" indent="-342900">
              <a:buFontTx/>
              <a:buChar char="-"/>
            </a:pPr>
            <a:r>
              <a:rPr lang="pt-BR" sz="2200" b="1">
                <a:latin typeface="Segoe UI Light" charset="0"/>
                <a:cs typeface="Segoe UI Light" charset="0"/>
              </a:rPr>
              <a:t>ng v</a:t>
            </a:r>
            <a:r>
              <a:rPr lang="pt-BR" sz="2200">
                <a:latin typeface="Segoe UI Light" charset="0"/>
                <a:cs typeface="Segoe UI Light" charset="0"/>
              </a:rPr>
              <a:t> (visualizando a versão do Angular que foi instalada)</a:t>
            </a:r>
          </a:p>
          <a:p>
            <a:pPr marL="342900" indent="-342900">
              <a:buFontTx/>
              <a:buChar char="-"/>
            </a:pPr>
            <a:endParaRPr lang="pt-BR" sz="2200">
              <a:latin typeface="Segoe UI Light" charset="0"/>
              <a:cs typeface="Segoe UI Light" charset="0"/>
            </a:endParaRPr>
          </a:p>
          <a:p>
            <a:pPr marL="342900" indent="-342900">
              <a:buFontTx/>
              <a:buChar char="-"/>
            </a:pPr>
            <a:r>
              <a:rPr lang="pt-BR" sz="2200">
                <a:latin typeface="Segoe UI Light" charset="0"/>
                <a:cs typeface="Segoe UI Light" charset="0"/>
              </a:rPr>
              <a:t>Escolha de uma IDE de sua preferência. Nesta aula irei utilizar o </a:t>
            </a:r>
            <a:r>
              <a:rPr lang="pt-BR" sz="2200" b="1">
                <a:latin typeface="Segoe UI Light" charset="0"/>
                <a:cs typeface="Segoe UI Light" charset="0"/>
              </a:rPr>
              <a:t>Visual Studio Code </a:t>
            </a:r>
            <a:r>
              <a:rPr lang="pt-BR" sz="2200">
                <a:latin typeface="Segoe UI Light" charset="0"/>
                <a:cs typeface="Segoe UI Light" charset="0"/>
              </a:rPr>
              <a:t>(</a:t>
            </a:r>
            <a:r>
              <a:rPr lang="pt-BR" sz="2200" b="1">
                <a:latin typeface="Segoe UI Light" charset="0"/>
                <a:cs typeface="Segoe UI Light" charset="0"/>
                <a:hlinkClick r:id="rId4"/>
              </a:rPr>
              <a:t>https://code.visualstudio.com</a:t>
            </a:r>
            <a:r>
              <a:rPr lang="pt-BR" sz="2200">
                <a:latin typeface="Segoe UI Light" charset="0"/>
                <a:cs typeface="Segoe UI Light" charset="0"/>
                <a:hlinkClick r:id="rId4"/>
              </a:rPr>
              <a:t>/</a:t>
            </a:r>
            <a:r>
              <a:rPr lang="pt-BR" sz="2200">
                <a:latin typeface="Segoe UI Light" charset="0"/>
                <a:cs typeface="Segoe UI Light" charset="0"/>
              </a:rPr>
              <a:t>).</a:t>
            </a:r>
          </a:p>
        </p:txBody>
      </p:sp>
      <p:pic>
        <p:nvPicPr>
          <p:cNvPr id="5" name="Imagem 4">
            <a:extLst>
              <a:ext uri="{FF2B5EF4-FFF2-40B4-BE49-F238E27FC236}">
                <a16:creationId xmlns:a16="http://schemas.microsoft.com/office/drawing/2014/main" id="{F7D26849-95B9-4A47-8EEC-6260E0AF539D}"/>
              </a:ext>
            </a:extLst>
          </p:cNvPr>
          <p:cNvPicPr>
            <a:picLocks noChangeAspect="1"/>
          </p:cNvPicPr>
          <p:nvPr/>
        </p:nvPicPr>
        <p:blipFill>
          <a:blip r:embed="rId5"/>
          <a:stretch>
            <a:fillRect/>
          </a:stretch>
        </p:blipFill>
        <p:spPr>
          <a:xfrm>
            <a:off x="7316470" y="1059181"/>
            <a:ext cx="4513401" cy="2728595"/>
          </a:xfrm>
          <a:prstGeom prst="rect">
            <a:avLst/>
          </a:prstGeom>
        </p:spPr>
      </p:pic>
      <p:pic>
        <p:nvPicPr>
          <p:cNvPr id="9" name="Imagem 8">
            <a:extLst>
              <a:ext uri="{FF2B5EF4-FFF2-40B4-BE49-F238E27FC236}">
                <a16:creationId xmlns:a16="http://schemas.microsoft.com/office/drawing/2014/main" id="{257C40F4-FED8-4BFD-9B5E-03A10F20699E}"/>
              </a:ext>
            </a:extLst>
          </p:cNvPr>
          <p:cNvPicPr>
            <a:picLocks noChangeAspect="1"/>
          </p:cNvPicPr>
          <p:nvPr/>
        </p:nvPicPr>
        <p:blipFill>
          <a:blip r:embed="rId6"/>
          <a:stretch>
            <a:fillRect/>
          </a:stretch>
        </p:blipFill>
        <p:spPr>
          <a:xfrm>
            <a:off x="7535724" y="3226063"/>
            <a:ext cx="4513401" cy="2672864"/>
          </a:xfrm>
          <a:prstGeom prst="rect">
            <a:avLst/>
          </a:prstGeom>
        </p:spPr>
      </p:pic>
    </p:spTree>
    <p:extLst>
      <p:ext uri="{BB962C8B-B14F-4D97-AF65-F5344CB8AC3E}">
        <p14:creationId xmlns:p14="http://schemas.microsoft.com/office/powerpoint/2010/main" val="27592777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1681EB8-6ECD-4E49-8ED6-7508F3A7836F}"/>
              </a:ext>
            </a:extLst>
          </p:cNvPr>
          <p:cNvSpPr txBox="1"/>
          <p:nvPr/>
        </p:nvSpPr>
        <p:spPr>
          <a:xfrm>
            <a:off x="138113" y="438150"/>
            <a:ext cx="11915774" cy="5847755"/>
          </a:xfrm>
          <a:prstGeom prst="rect">
            <a:avLst/>
          </a:prstGeom>
          <a:noFill/>
        </p:spPr>
        <p:txBody>
          <a:bodyPr wrap="square" rtlCol="0">
            <a:spAutoFit/>
          </a:bodyPr>
          <a:lstStyle/>
          <a:p>
            <a:pPr marL="342900" indent="-342900">
              <a:buFontTx/>
              <a:buChar char="-"/>
            </a:pPr>
            <a:r>
              <a:rPr lang="en-US" sz="2200" b="1">
                <a:highlight>
                  <a:srgbClr val="FFFF00"/>
                </a:highlight>
                <a:latin typeface="Segoe UI Light" charset="0"/>
                <a:cs typeface="Segoe UI Light" charset="0"/>
              </a:rPr>
              <a:t>ng new spaangular --prefix=spa</a:t>
            </a:r>
          </a:p>
          <a:p>
            <a:pPr marL="342900" indent="-342900">
              <a:buFontTx/>
              <a:buChar char="-"/>
            </a:pPr>
            <a:endParaRPr lang="pt-BR" sz="2200" b="1">
              <a:latin typeface="Segoe UI Light" charset="0"/>
              <a:cs typeface="Segoe UI Light" charset="0"/>
            </a:endParaRPr>
          </a:p>
          <a:p>
            <a:pPr marL="342900" indent="-342900">
              <a:buFontTx/>
              <a:buChar char="-"/>
            </a:pPr>
            <a:r>
              <a:rPr lang="pt-BR" sz="2200" b="1">
                <a:latin typeface="Segoe UI Light" charset="0"/>
                <a:cs typeface="Segoe UI Light" charset="0"/>
              </a:rPr>
              <a:t>Would you like to add Angular Routing?</a:t>
            </a:r>
            <a:r>
              <a:rPr lang="pt-BR" sz="2200">
                <a:latin typeface="Segoe UI Light" charset="0"/>
                <a:cs typeface="Segoe UI Light" charset="0"/>
              </a:rPr>
              <a:t> Ao responder “Yes" ele cria um arquivo de rota em nossa aplicação. </a:t>
            </a:r>
          </a:p>
          <a:p>
            <a:pPr marL="342900" indent="-342900">
              <a:buFontTx/>
              <a:buChar char="-"/>
            </a:pPr>
            <a:r>
              <a:rPr lang="en-US" sz="2200" b="1">
                <a:latin typeface="Segoe UI Light" charset="0"/>
                <a:cs typeface="Segoe UI Light" charset="0"/>
              </a:rPr>
              <a:t>Which stylesheet format would you like to use?</a:t>
            </a:r>
            <a:r>
              <a:rPr lang="en-US" sz="2200">
                <a:latin typeface="Segoe UI Light" charset="0"/>
                <a:cs typeface="Segoe UI Light" charset="0"/>
              </a:rPr>
              <a:t> Neste caso, basta ir com a setinha e escolher CSS, que é a folha de estilo que iremos utilizar.</a:t>
            </a:r>
          </a:p>
          <a:p>
            <a:pPr marL="342900" indent="-342900">
              <a:buFontTx/>
              <a:buChar char="-"/>
            </a:pPr>
            <a:endParaRPr lang="en-US" sz="2200">
              <a:latin typeface="Segoe UI Light" charset="0"/>
              <a:cs typeface="Segoe UI Light" charset="0"/>
            </a:endParaRPr>
          </a:p>
          <a:p>
            <a:pPr marL="342900" indent="-342900">
              <a:buFontTx/>
              <a:buChar char="-"/>
            </a:pPr>
            <a:r>
              <a:rPr lang="en-US" sz="2200" b="1">
                <a:highlight>
                  <a:srgbClr val="FFFF00"/>
                </a:highlight>
                <a:latin typeface="Segoe UI Light" charset="0"/>
                <a:cs typeface="Segoe UI Light" charset="0"/>
              </a:rPr>
              <a:t>cd spaangular</a:t>
            </a:r>
            <a:r>
              <a:rPr lang="en-US" sz="2200" b="1">
                <a:latin typeface="Segoe UI Light" charset="0"/>
                <a:cs typeface="Segoe UI Light" charset="0"/>
              </a:rPr>
              <a:t> </a:t>
            </a:r>
            <a:r>
              <a:rPr lang="en-US" sz="2200">
                <a:latin typeface="Segoe UI Light" charset="0"/>
                <a:cs typeface="Segoe UI Light" charset="0"/>
              </a:rPr>
              <a:t>(Comando para navegar até o seu projeto. Pode ser substituído abrindo o CMD diretamente na pasta da aplicação)</a:t>
            </a:r>
          </a:p>
          <a:p>
            <a:pPr marL="342900" indent="-342900">
              <a:buFontTx/>
              <a:buChar char="-"/>
            </a:pPr>
            <a:endParaRPr lang="en-US" sz="2200">
              <a:latin typeface="Segoe UI Light" charset="0"/>
              <a:cs typeface="Segoe UI Light" charset="0"/>
            </a:endParaRPr>
          </a:p>
          <a:p>
            <a:pPr marL="342900" indent="-342900">
              <a:buFontTx/>
              <a:buChar char="-"/>
            </a:pPr>
            <a:r>
              <a:rPr lang="en-US" sz="2200" b="1">
                <a:highlight>
                  <a:srgbClr val="FFFF00"/>
                </a:highlight>
                <a:latin typeface="Segoe UI Light" charset="0"/>
                <a:cs typeface="Segoe UI Light" charset="0"/>
              </a:rPr>
              <a:t>ng serve –o</a:t>
            </a:r>
            <a:r>
              <a:rPr lang="en-US" sz="2200" b="1">
                <a:latin typeface="Segoe UI Light" charset="0"/>
                <a:cs typeface="Segoe UI Light" charset="0"/>
              </a:rPr>
              <a:t> </a:t>
            </a:r>
            <a:r>
              <a:rPr lang="en-US" sz="2200">
                <a:latin typeface="Segoe UI Light" charset="0"/>
                <a:cs typeface="Segoe UI Light" charset="0"/>
              </a:rPr>
              <a:t>(Comando para iniciar o servidor, e ficar observando os arquivos. A cada mudança nos arquivos, ele reconstrói “rebuild” a aplicação.)</a:t>
            </a:r>
            <a:r>
              <a:rPr lang="en-US" sz="2200" b="1">
                <a:latin typeface="Segoe UI Light" charset="0"/>
                <a:cs typeface="Segoe UI Light" charset="0"/>
              </a:rPr>
              <a:t> </a:t>
            </a:r>
          </a:p>
          <a:p>
            <a:pPr marL="342900" indent="-342900">
              <a:buFontTx/>
              <a:buChar char="-"/>
            </a:pPr>
            <a:r>
              <a:rPr lang="pt-BR" sz="2200">
                <a:latin typeface="Segoe UI Light" charset="0"/>
                <a:cs typeface="Segoe UI Light" charset="0"/>
              </a:rPr>
              <a:t> O comando </a:t>
            </a:r>
            <a:r>
              <a:rPr lang="pt-BR" sz="2200" b="1">
                <a:latin typeface="Segoe UI Light" charset="0"/>
                <a:cs typeface="Segoe UI Light" charset="0"/>
              </a:rPr>
              <a:t>–o</a:t>
            </a:r>
            <a:r>
              <a:rPr lang="pt-BR" sz="2200">
                <a:latin typeface="Segoe UI Light" charset="0"/>
                <a:cs typeface="Segoe UI Light" charset="0"/>
              </a:rPr>
              <a:t>, é uma abreviação para </a:t>
            </a:r>
            <a:r>
              <a:rPr lang="pt-BR" sz="2200" b="1">
                <a:latin typeface="Segoe UI Light" charset="0"/>
                <a:cs typeface="Segoe UI Light" charset="0"/>
              </a:rPr>
              <a:t>--open</a:t>
            </a:r>
            <a:r>
              <a:rPr lang="pt-BR" sz="2200">
                <a:latin typeface="Segoe UI Light" charset="0"/>
                <a:cs typeface="Segoe UI Light" charset="0"/>
              </a:rPr>
              <a:t>, e abre o seu browser padrão após finalizar a compilação)</a:t>
            </a:r>
          </a:p>
          <a:p>
            <a:pPr marL="342900" indent="-342900">
              <a:buFontTx/>
              <a:buChar char="-"/>
            </a:pPr>
            <a:endParaRPr lang="pt-BR" sz="2200">
              <a:latin typeface="Segoe UI Light" charset="0"/>
              <a:cs typeface="Segoe UI Light" charset="0"/>
            </a:endParaRPr>
          </a:p>
          <a:p>
            <a:pPr marL="342900" indent="-342900">
              <a:buFontTx/>
              <a:buChar char="-"/>
            </a:pPr>
            <a:endParaRPr lang="pt-BR" sz="2200">
              <a:latin typeface="Segoe UI Light" charset="0"/>
              <a:cs typeface="Segoe UI Light" charset="0"/>
            </a:endParaRPr>
          </a:p>
          <a:p>
            <a:endParaRPr lang="pt-BR" sz="2200">
              <a:latin typeface="Segoe UI Light" charset="0"/>
              <a:cs typeface="Segoe UI Light" charset="0"/>
            </a:endParaRPr>
          </a:p>
        </p:txBody>
      </p:sp>
    </p:spTree>
    <p:extLst>
      <p:ext uri="{BB962C8B-B14F-4D97-AF65-F5344CB8AC3E}">
        <p14:creationId xmlns:p14="http://schemas.microsoft.com/office/powerpoint/2010/main" val="15245486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A741B07-4ED5-49F0-BDC1-32FAAA6B9D6A}"/>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600"/>
              <a:t>Seu projeto inicial ficará parecido com este aqui:</a:t>
            </a:r>
          </a:p>
        </p:txBody>
      </p:sp>
      <p:sp>
        <p:nvSpPr>
          <p:cNvPr id="135" name="Rectangle 134">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elcome to my-app!">
            <a:extLst>
              <a:ext uri="{FF2B5EF4-FFF2-40B4-BE49-F238E27FC236}">
                <a16:creationId xmlns:a16="http://schemas.microsoft.com/office/drawing/2014/main" id="{DBED1C87-9380-4716-A6AD-208F004F7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88" r="-2" b="6497"/>
          <a:stretch/>
        </p:blipFill>
        <p:spPr bwMode="auto">
          <a:xfrm>
            <a:off x="5441735" y="804672"/>
            <a:ext cx="5934456" cy="524865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646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DF837EF5-3543-4A1D-873B-288C66B5C121}"/>
              </a:ext>
            </a:extLst>
          </p:cNvPr>
          <p:cNvPicPr>
            <a:picLocks noGrp="1" noChangeAspect="1"/>
          </p:cNvPicPr>
          <p:nvPr>
            <p:ph idx="1"/>
          </p:nvPr>
        </p:nvPicPr>
        <p:blipFill>
          <a:blip r:embed="rId2"/>
          <a:stretch>
            <a:fillRect/>
          </a:stretch>
        </p:blipFill>
        <p:spPr>
          <a:xfrm>
            <a:off x="929502" y="1378347"/>
            <a:ext cx="3194824" cy="4017464"/>
          </a:xfrm>
          <a:prstGeom prst="rect">
            <a:avLst/>
          </a:prstGeom>
        </p:spPr>
      </p:pic>
      <p:sp>
        <p:nvSpPr>
          <p:cNvPr id="3" name="Título 2">
            <a:extLst>
              <a:ext uri="{FF2B5EF4-FFF2-40B4-BE49-F238E27FC236}">
                <a16:creationId xmlns:a16="http://schemas.microsoft.com/office/drawing/2014/main" id="{34A45865-F2FF-4DCB-9D02-3F6F943BF0DB}"/>
              </a:ext>
            </a:extLst>
          </p:cNvPr>
          <p:cNvSpPr>
            <a:spLocks noGrp="1"/>
          </p:cNvSpPr>
          <p:nvPr>
            <p:ph type="title"/>
          </p:nvPr>
        </p:nvSpPr>
        <p:spPr>
          <a:xfrm>
            <a:off x="634226" y="152594"/>
            <a:ext cx="10783229" cy="998344"/>
          </a:xfrm>
        </p:spPr>
        <p:txBody>
          <a:bodyPr/>
          <a:lstStyle/>
          <a:p>
            <a:pPr algn="ctr"/>
            <a:r>
              <a:rPr lang="pt-BR"/>
              <a:t>Abrindo seu projeto no Visual Studio Code</a:t>
            </a:r>
          </a:p>
        </p:txBody>
      </p:sp>
      <p:sp>
        <p:nvSpPr>
          <p:cNvPr id="6" name="CaixaDeTexto 5">
            <a:extLst>
              <a:ext uri="{FF2B5EF4-FFF2-40B4-BE49-F238E27FC236}">
                <a16:creationId xmlns:a16="http://schemas.microsoft.com/office/drawing/2014/main" id="{BE063F57-9540-4842-89AA-D43F407D5E7C}"/>
              </a:ext>
            </a:extLst>
          </p:cNvPr>
          <p:cNvSpPr txBox="1"/>
          <p:nvPr/>
        </p:nvSpPr>
        <p:spPr>
          <a:xfrm>
            <a:off x="4772024" y="2502615"/>
            <a:ext cx="6728599" cy="2462213"/>
          </a:xfrm>
          <a:prstGeom prst="rect">
            <a:avLst/>
          </a:prstGeom>
          <a:noFill/>
        </p:spPr>
        <p:txBody>
          <a:bodyPr wrap="square" rtlCol="0">
            <a:spAutoFit/>
          </a:bodyPr>
          <a:lstStyle/>
          <a:p>
            <a:pPr marL="342900" indent="-342900">
              <a:buFontTx/>
              <a:buChar char="-"/>
            </a:pPr>
            <a:r>
              <a:rPr lang="en-US" sz="2200">
                <a:latin typeface="Segoe UI Light" charset="0"/>
                <a:cs typeface="Segoe UI Light" charset="0"/>
              </a:rPr>
              <a:t>Abrir a pastinha através do commando Ctrl+K / Ctrl+O. </a:t>
            </a:r>
          </a:p>
          <a:p>
            <a:pPr marL="342900" indent="-342900">
              <a:buFontTx/>
              <a:buChar char="-"/>
            </a:pPr>
            <a:endParaRPr lang="en-US" sz="2200">
              <a:latin typeface="Segoe UI Light" charset="0"/>
              <a:cs typeface="Segoe UI Light" charset="0"/>
            </a:endParaRPr>
          </a:p>
          <a:p>
            <a:pPr marL="342900" indent="-342900">
              <a:buFontTx/>
              <a:buChar char="-"/>
            </a:pPr>
            <a:r>
              <a:rPr lang="en-US" sz="2200">
                <a:latin typeface="Segoe UI Light" charset="0"/>
                <a:cs typeface="Segoe UI Light" charset="0"/>
              </a:rPr>
              <a:t>Este processo trará toda estrutura inicial do Angular para dentro de sua IDE.</a:t>
            </a:r>
          </a:p>
          <a:p>
            <a:pPr marL="342900" indent="-342900">
              <a:buFontTx/>
              <a:buChar char="-"/>
            </a:pPr>
            <a:endParaRPr lang="en-US" sz="2200">
              <a:latin typeface="Segoe UI Light" charset="0"/>
              <a:cs typeface="Segoe UI Light" charset="0"/>
            </a:endParaRPr>
          </a:p>
          <a:p>
            <a:pPr marL="342900" indent="-342900">
              <a:buFontTx/>
              <a:buChar char="-"/>
            </a:pPr>
            <a:endParaRPr lang="pt-BR" sz="2200">
              <a:latin typeface="Segoe UI Light" charset="0"/>
              <a:cs typeface="Segoe UI Light" charset="0"/>
            </a:endParaRPr>
          </a:p>
        </p:txBody>
      </p:sp>
    </p:spTree>
    <p:extLst>
      <p:ext uri="{BB962C8B-B14F-4D97-AF65-F5344CB8AC3E}">
        <p14:creationId xmlns:p14="http://schemas.microsoft.com/office/powerpoint/2010/main" val="13748564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BD7495-B54A-4151-8307-301B98CD4FD5}"/>
              </a:ext>
            </a:extLst>
          </p:cNvPr>
          <p:cNvSpPr>
            <a:spLocks noGrp="1"/>
          </p:cNvSpPr>
          <p:nvPr>
            <p:ph type="title"/>
          </p:nvPr>
        </p:nvSpPr>
        <p:spPr>
          <a:xfrm>
            <a:off x="522466" y="-12037"/>
            <a:ext cx="10783229" cy="998344"/>
          </a:xfrm>
        </p:spPr>
        <p:txBody>
          <a:bodyPr/>
          <a:lstStyle/>
          <a:p>
            <a:pPr algn="ctr"/>
            <a:r>
              <a:rPr lang="pt-BR"/>
              <a:t>Conhecendo alguns diretórios</a:t>
            </a:r>
          </a:p>
        </p:txBody>
      </p:sp>
      <p:pic>
        <p:nvPicPr>
          <p:cNvPr id="4" name="Imagem 3">
            <a:extLst>
              <a:ext uri="{FF2B5EF4-FFF2-40B4-BE49-F238E27FC236}">
                <a16:creationId xmlns:a16="http://schemas.microsoft.com/office/drawing/2014/main" id="{5BAB9CB2-1602-4901-9B3C-AF6748B1BFF4}"/>
              </a:ext>
            </a:extLst>
          </p:cNvPr>
          <p:cNvPicPr>
            <a:picLocks noChangeAspect="1"/>
          </p:cNvPicPr>
          <p:nvPr/>
        </p:nvPicPr>
        <p:blipFill>
          <a:blip r:embed="rId2"/>
          <a:stretch>
            <a:fillRect/>
          </a:stretch>
        </p:blipFill>
        <p:spPr>
          <a:xfrm>
            <a:off x="190207" y="1113373"/>
            <a:ext cx="2579285" cy="2123123"/>
          </a:xfrm>
          <a:prstGeom prst="rect">
            <a:avLst/>
          </a:prstGeom>
        </p:spPr>
      </p:pic>
      <p:sp>
        <p:nvSpPr>
          <p:cNvPr id="6" name="CaixaDeTexto 5">
            <a:extLst>
              <a:ext uri="{FF2B5EF4-FFF2-40B4-BE49-F238E27FC236}">
                <a16:creationId xmlns:a16="http://schemas.microsoft.com/office/drawing/2014/main" id="{58C35A6E-A3CF-4B30-B47B-0D26A3F1F3F8}"/>
              </a:ext>
            </a:extLst>
          </p:cNvPr>
          <p:cNvSpPr txBox="1"/>
          <p:nvPr/>
        </p:nvSpPr>
        <p:spPr>
          <a:xfrm>
            <a:off x="2769492" y="1112838"/>
            <a:ext cx="3520663" cy="2123658"/>
          </a:xfrm>
          <a:prstGeom prst="rect">
            <a:avLst/>
          </a:prstGeom>
          <a:noFill/>
        </p:spPr>
        <p:txBody>
          <a:bodyPr wrap="square" rtlCol="0">
            <a:spAutoFit/>
          </a:bodyPr>
          <a:lstStyle/>
          <a:p>
            <a:pPr marL="342900" indent="-342900">
              <a:buFontTx/>
              <a:buChar char="-"/>
            </a:pPr>
            <a:r>
              <a:rPr lang="en-US" sz="2200">
                <a:latin typeface="Segoe UI Light" charset="0"/>
                <a:cs typeface="Segoe UI Light" charset="0"/>
              </a:rPr>
              <a:t>Aqui estão todos os pacotes e dependências que o Angular NPM baixou e instalou na nossa aplicação.</a:t>
            </a:r>
          </a:p>
          <a:p>
            <a:pPr marL="342900" indent="-342900">
              <a:buFontTx/>
              <a:buChar char="-"/>
            </a:pPr>
            <a:endParaRPr lang="pt-BR" sz="2200">
              <a:latin typeface="Segoe UI Light" charset="0"/>
              <a:cs typeface="Segoe UI Light" charset="0"/>
            </a:endParaRPr>
          </a:p>
        </p:txBody>
      </p:sp>
      <p:pic>
        <p:nvPicPr>
          <p:cNvPr id="7" name="Imagem 6">
            <a:extLst>
              <a:ext uri="{FF2B5EF4-FFF2-40B4-BE49-F238E27FC236}">
                <a16:creationId xmlns:a16="http://schemas.microsoft.com/office/drawing/2014/main" id="{C9055E5F-F5B7-472C-81D4-AAC6BF61C96F}"/>
              </a:ext>
            </a:extLst>
          </p:cNvPr>
          <p:cNvPicPr>
            <a:picLocks noChangeAspect="1"/>
          </p:cNvPicPr>
          <p:nvPr/>
        </p:nvPicPr>
        <p:blipFill>
          <a:blip r:embed="rId3"/>
          <a:stretch>
            <a:fillRect/>
          </a:stretch>
        </p:blipFill>
        <p:spPr>
          <a:xfrm>
            <a:off x="6290155" y="1028484"/>
            <a:ext cx="2474596" cy="2208012"/>
          </a:xfrm>
          <a:prstGeom prst="rect">
            <a:avLst/>
          </a:prstGeom>
        </p:spPr>
      </p:pic>
      <p:sp>
        <p:nvSpPr>
          <p:cNvPr id="9" name="CaixaDeTexto 8">
            <a:extLst>
              <a:ext uri="{FF2B5EF4-FFF2-40B4-BE49-F238E27FC236}">
                <a16:creationId xmlns:a16="http://schemas.microsoft.com/office/drawing/2014/main" id="{F9E73F51-897B-4B0B-8201-DC1444E91577}"/>
              </a:ext>
            </a:extLst>
          </p:cNvPr>
          <p:cNvSpPr txBox="1"/>
          <p:nvPr/>
        </p:nvSpPr>
        <p:spPr>
          <a:xfrm>
            <a:off x="8540116" y="1112838"/>
            <a:ext cx="3520663" cy="2123658"/>
          </a:xfrm>
          <a:prstGeom prst="rect">
            <a:avLst/>
          </a:prstGeom>
          <a:noFill/>
        </p:spPr>
        <p:txBody>
          <a:bodyPr wrap="square" rtlCol="0">
            <a:spAutoFit/>
          </a:bodyPr>
          <a:lstStyle/>
          <a:p>
            <a:pPr marL="342900" indent="-342900">
              <a:buFontTx/>
              <a:buChar char="-"/>
            </a:pPr>
            <a:r>
              <a:rPr lang="en-US" sz="2200">
                <a:latin typeface="Segoe UI Light" charset="0"/>
                <a:cs typeface="Segoe UI Light" charset="0"/>
              </a:rPr>
              <a:t>Dentro de SRC existem algumas pastinhas que ele já traz pronta e que fazem parte da estrutura inicial.</a:t>
            </a:r>
          </a:p>
          <a:p>
            <a:pPr marL="342900" indent="-342900">
              <a:buFontTx/>
              <a:buChar char="-"/>
            </a:pPr>
            <a:endParaRPr lang="pt-BR" sz="2200">
              <a:latin typeface="Segoe UI Light" charset="0"/>
              <a:cs typeface="Segoe UI Light" charset="0"/>
            </a:endParaRPr>
          </a:p>
        </p:txBody>
      </p:sp>
      <p:pic>
        <p:nvPicPr>
          <p:cNvPr id="10" name="Imagem 9">
            <a:extLst>
              <a:ext uri="{FF2B5EF4-FFF2-40B4-BE49-F238E27FC236}">
                <a16:creationId xmlns:a16="http://schemas.microsoft.com/office/drawing/2014/main" id="{B421D8C4-27BE-4AEF-BF34-C53773AB445F}"/>
              </a:ext>
            </a:extLst>
          </p:cNvPr>
          <p:cNvPicPr>
            <a:picLocks noChangeAspect="1"/>
          </p:cNvPicPr>
          <p:nvPr/>
        </p:nvPicPr>
        <p:blipFill>
          <a:blip r:embed="rId4"/>
          <a:stretch>
            <a:fillRect/>
          </a:stretch>
        </p:blipFill>
        <p:spPr>
          <a:xfrm>
            <a:off x="348480" y="3456417"/>
            <a:ext cx="2262738" cy="2288210"/>
          </a:xfrm>
          <a:prstGeom prst="rect">
            <a:avLst/>
          </a:prstGeom>
        </p:spPr>
      </p:pic>
      <p:sp>
        <p:nvSpPr>
          <p:cNvPr id="12" name="CaixaDeTexto 11">
            <a:extLst>
              <a:ext uri="{FF2B5EF4-FFF2-40B4-BE49-F238E27FC236}">
                <a16:creationId xmlns:a16="http://schemas.microsoft.com/office/drawing/2014/main" id="{BA76F715-E508-40AD-A69A-1A32A09ABCE7}"/>
              </a:ext>
            </a:extLst>
          </p:cNvPr>
          <p:cNvSpPr txBox="1"/>
          <p:nvPr/>
        </p:nvSpPr>
        <p:spPr>
          <a:xfrm>
            <a:off x="2769491" y="3707970"/>
            <a:ext cx="3059809" cy="2123658"/>
          </a:xfrm>
          <a:prstGeom prst="rect">
            <a:avLst/>
          </a:prstGeom>
          <a:noFill/>
        </p:spPr>
        <p:txBody>
          <a:bodyPr wrap="square" rtlCol="0">
            <a:spAutoFit/>
          </a:bodyPr>
          <a:lstStyle/>
          <a:p>
            <a:pPr marL="342900" indent="-342900">
              <a:buFontTx/>
              <a:buChar char="-"/>
            </a:pPr>
            <a:r>
              <a:rPr lang="en-US" sz="2200">
                <a:latin typeface="Segoe UI Light" charset="0"/>
                <a:cs typeface="Segoe UI Light" charset="0"/>
              </a:rPr>
              <a:t>Na pasta APP, ficam basicamente todos os nossos componentes e arquivos de modulo.</a:t>
            </a:r>
          </a:p>
          <a:p>
            <a:pPr marL="342900" indent="-342900">
              <a:buFontTx/>
              <a:buChar char="-"/>
            </a:pPr>
            <a:endParaRPr lang="pt-BR" sz="2200">
              <a:latin typeface="Segoe UI Light" charset="0"/>
              <a:cs typeface="Segoe UI Light" charset="0"/>
            </a:endParaRPr>
          </a:p>
        </p:txBody>
      </p:sp>
      <p:pic>
        <p:nvPicPr>
          <p:cNvPr id="13" name="Imagem 12">
            <a:extLst>
              <a:ext uri="{FF2B5EF4-FFF2-40B4-BE49-F238E27FC236}">
                <a16:creationId xmlns:a16="http://schemas.microsoft.com/office/drawing/2014/main" id="{2E205E0F-DDC8-4566-8487-DF3CEA5F542B}"/>
              </a:ext>
            </a:extLst>
          </p:cNvPr>
          <p:cNvPicPr>
            <a:picLocks noChangeAspect="1"/>
          </p:cNvPicPr>
          <p:nvPr/>
        </p:nvPicPr>
        <p:blipFill>
          <a:blip r:embed="rId5"/>
          <a:stretch>
            <a:fillRect/>
          </a:stretch>
        </p:blipFill>
        <p:spPr>
          <a:xfrm>
            <a:off x="6268093" y="3496516"/>
            <a:ext cx="2518720" cy="2208012"/>
          </a:xfrm>
          <a:prstGeom prst="rect">
            <a:avLst/>
          </a:prstGeom>
        </p:spPr>
      </p:pic>
      <p:sp>
        <p:nvSpPr>
          <p:cNvPr id="15" name="CaixaDeTexto 14">
            <a:extLst>
              <a:ext uri="{FF2B5EF4-FFF2-40B4-BE49-F238E27FC236}">
                <a16:creationId xmlns:a16="http://schemas.microsoft.com/office/drawing/2014/main" id="{A5103CA3-3C26-4A16-B41D-B93B39330D16}"/>
              </a:ext>
            </a:extLst>
          </p:cNvPr>
          <p:cNvSpPr txBox="1"/>
          <p:nvPr/>
        </p:nvSpPr>
        <p:spPr>
          <a:xfrm>
            <a:off x="8786813" y="3579422"/>
            <a:ext cx="3520663" cy="2123658"/>
          </a:xfrm>
          <a:prstGeom prst="rect">
            <a:avLst/>
          </a:prstGeom>
          <a:noFill/>
        </p:spPr>
        <p:txBody>
          <a:bodyPr wrap="square" rtlCol="0">
            <a:spAutoFit/>
          </a:bodyPr>
          <a:lstStyle/>
          <a:p>
            <a:pPr marL="342900" indent="-342900">
              <a:buFontTx/>
              <a:buChar char="-"/>
            </a:pPr>
            <a:r>
              <a:rPr lang="en-US" sz="2200">
                <a:latin typeface="Segoe UI Light" charset="0"/>
                <a:cs typeface="Segoe UI Light" charset="0"/>
              </a:rPr>
              <a:t>Na pastinha Assets, colocaremos nossos arquivos de estilo comuns em toda a aplicação.</a:t>
            </a:r>
          </a:p>
          <a:p>
            <a:pPr marL="342900" indent="-342900">
              <a:buFontTx/>
              <a:buChar char="-"/>
            </a:pPr>
            <a:endParaRPr lang="pt-BR" sz="2200">
              <a:latin typeface="Segoe UI Light" charset="0"/>
              <a:cs typeface="Segoe UI Light" charset="0"/>
            </a:endParaRPr>
          </a:p>
        </p:txBody>
      </p:sp>
    </p:spTree>
    <p:extLst>
      <p:ext uri="{BB962C8B-B14F-4D97-AF65-F5344CB8AC3E}">
        <p14:creationId xmlns:p14="http://schemas.microsoft.com/office/powerpoint/2010/main" val="20124698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7FA7BA8-5FCD-4513-AECB-5D55E5F456A7}"/>
              </a:ext>
            </a:extLst>
          </p:cNvPr>
          <p:cNvPicPr>
            <a:picLocks noChangeAspect="1"/>
          </p:cNvPicPr>
          <p:nvPr/>
        </p:nvPicPr>
        <p:blipFill>
          <a:blip r:embed="rId2"/>
          <a:stretch>
            <a:fillRect/>
          </a:stretch>
        </p:blipFill>
        <p:spPr>
          <a:xfrm>
            <a:off x="623887" y="414337"/>
            <a:ext cx="2233613" cy="2176463"/>
          </a:xfrm>
          <a:prstGeom prst="rect">
            <a:avLst/>
          </a:prstGeom>
        </p:spPr>
      </p:pic>
      <p:sp>
        <p:nvSpPr>
          <p:cNvPr id="8" name="CaixaDeTexto 7">
            <a:extLst>
              <a:ext uri="{FF2B5EF4-FFF2-40B4-BE49-F238E27FC236}">
                <a16:creationId xmlns:a16="http://schemas.microsoft.com/office/drawing/2014/main" id="{068B6396-37FA-4C69-87BD-41FBA4DA37A7}"/>
              </a:ext>
            </a:extLst>
          </p:cNvPr>
          <p:cNvSpPr txBox="1"/>
          <p:nvPr/>
        </p:nvSpPr>
        <p:spPr>
          <a:xfrm>
            <a:off x="3217167" y="805696"/>
            <a:ext cx="5460107" cy="1785104"/>
          </a:xfrm>
          <a:prstGeom prst="rect">
            <a:avLst/>
          </a:prstGeom>
          <a:noFill/>
        </p:spPr>
        <p:txBody>
          <a:bodyPr wrap="square" rtlCol="0">
            <a:spAutoFit/>
          </a:bodyPr>
          <a:lstStyle/>
          <a:p>
            <a:pPr marL="342900" indent="-342900">
              <a:buFontTx/>
              <a:buChar char="-"/>
            </a:pPr>
            <a:r>
              <a:rPr lang="en-US" sz="2200">
                <a:latin typeface="Segoe UI Light" charset="0"/>
                <a:cs typeface="Segoe UI Light" charset="0"/>
              </a:rPr>
              <a:t>Esta pastinha nos ajuda a criar diferentes ambientes para que a aplicação tenha um comportamento único em cada um deles, facilitando no deploy do código.</a:t>
            </a:r>
          </a:p>
          <a:p>
            <a:pPr marL="342900" indent="-342900">
              <a:buFontTx/>
              <a:buChar char="-"/>
            </a:pPr>
            <a:endParaRPr lang="pt-BR" sz="2200">
              <a:latin typeface="Segoe UI Light" charset="0"/>
              <a:cs typeface="Segoe UI Light" charset="0"/>
            </a:endParaRPr>
          </a:p>
        </p:txBody>
      </p:sp>
      <p:pic>
        <p:nvPicPr>
          <p:cNvPr id="9" name="Imagem 8">
            <a:extLst>
              <a:ext uri="{FF2B5EF4-FFF2-40B4-BE49-F238E27FC236}">
                <a16:creationId xmlns:a16="http://schemas.microsoft.com/office/drawing/2014/main" id="{A46BBE59-6BC7-487A-8499-0714DCE26C64}"/>
              </a:ext>
            </a:extLst>
          </p:cNvPr>
          <p:cNvPicPr>
            <a:picLocks noChangeAspect="1"/>
          </p:cNvPicPr>
          <p:nvPr/>
        </p:nvPicPr>
        <p:blipFill>
          <a:blip r:embed="rId3"/>
          <a:stretch>
            <a:fillRect/>
          </a:stretch>
        </p:blipFill>
        <p:spPr>
          <a:xfrm>
            <a:off x="623887" y="3071812"/>
            <a:ext cx="4543425" cy="1914525"/>
          </a:xfrm>
          <a:prstGeom prst="rect">
            <a:avLst/>
          </a:prstGeom>
        </p:spPr>
      </p:pic>
      <p:sp>
        <p:nvSpPr>
          <p:cNvPr id="11" name="CaixaDeTexto 10">
            <a:extLst>
              <a:ext uri="{FF2B5EF4-FFF2-40B4-BE49-F238E27FC236}">
                <a16:creationId xmlns:a16="http://schemas.microsoft.com/office/drawing/2014/main" id="{EB86AF4B-597A-427E-BF28-64CA147F31D7}"/>
              </a:ext>
            </a:extLst>
          </p:cNvPr>
          <p:cNvSpPr txBox="1"/>
          <p:nvPr/>
        </p:nvSpPr>
        <p:spPr>
          <a:xfrm>
            <a:off x="5550792" y="3136522"/>
            <a:ext cx="5460107" cy="1446550"/>
          </a:xfrm>
          <a:prstGeom prst="rect">
            <a:avLst/>
          </a:prstGeom>
          <a:noFill/>
        </p:spPr>
        <p:txBody>
          <a:bodyPr wrap="square" rtlCol="0">
            <a:spAutoFit/>
          </a:bodyPr>
          <a:lstStyle/>
          <a:p>
            <a:pPr marL="342900" indent="-342900">
              <a:buFontTx/>
              <a:buChar char="-"/>
            </a:pPr>
            <a:r>
              <a:rPr lang="en-US" sz="2200">
                <a:latin typeface="Segoe UI Light" charset="0"/>
                <a:cs typeface="Segoe UI Light" charset="0"/>
              </a:rPr>
              <a:t>Neste arquivo estão as dependências do nosso projeto. Aqui Podemos ver as versões utilizadas em cada pacote. </a:t>
            </a:r>
          </a:p>
          <a:p>
            <a:pPr marL="342900" indent="-342900">
              <a:buFontTx/>
              <a:buChar char="-"/>
            </a:pPr>
            <a:endParaRPr lang="pt-BR" sz="2200">
              <a:latin typeface="Segoe UI Light" charset="0"/>
              <a:cs typeface="Segoe UI Light" charset="0"/>
            </a:endParaRPr>
          </a:p>
        </p:txBody>
      </p:sp>
    </p:spTree>
    <p:extLst>
      <p:ext uri="{BB962C8B-B14F-4D97-AF65-F5344CB8AC3E}">
        <p14:creationId xmlns:p14="http://schemas.microsoft.com/office/powerpoint/2010/main" val="17430707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82D3BD-59BD-49F9-A9DD-D81036337049}"/>
              </a:ext>
            </a:extLst>
          </p:cNvPr>
          <p:cNvSpPr>
            <a:spLocks noGrp="1"/>
          </p:cNvSpPr>
          <p:nvPr>
            <p:ph type="title"/>
          </p:nvPr>
        </p:nvSpPr>
        <p:spPr>
          <a:xfrm>
            <a:off x="704385" y="0"/>
            <a:ext cx="10783229" cy="998344"/>
          </a:xfrm>
        </p:spPr>
        <p:txBody>
          <a:bodyPr>
            <a:normAutofit/>
          </a:bodyPr>
          <a:lstStyle/>
          <a:p>
            <a:pPr algn="ctr"/>
            <a:r>
              <a:rPr lang="pt-BR"/>
              <a:t>Utilizando o Angular Material</a:t>
            </a:r>
          </a:p>
        </p:txBody>
      </p:sp>
      <p:sp>
        <p:nvSpPr>
          <p:cNvPr id="7" name="CaixaDeTexto 6">
            <a:extLst>
              <a:ext uri="{FF2B5EF4-FFF2-40B4-BE49-F238E27FC236}">
                <a16:creationId xmlns:a16="http://schemas.microsoft.com/office/drawing/2014/main" id="{A0F98870-B9C1-47C4-B65F-2F4CEDE47DA6}"/>
              </a:ext>
            </a:extLst>
          </p:cNvPr>
          <p:cNvSpPr txBox="1"/>
          <p:nvPr/>
        </p:nvSpPr>
        <p:spPr>
          <a:xfrm>
            <a:off x="798957" y="998344"/>
            <a:ext cx="10594083" cy="769441"/>
          </a:xfrm>
          <a:prstGeom prst="rect">
            <a:avLst/>
          </a:prstGeom>
          <a:noFill/>
        </p:spPr>
        <p:txBody>
          <a:bodyPr wrap="square" rtlCol="0">
            <a:spAutoFit/>
          </a:bodyPr>
          <a:lstStyle/>
          <a:p>
            <a:r>
              <a:rPr lang="en-US" sz="2200">
                <a:latin typeface="Segoe UI Light" charset="0"/>
                <a:cs typeface="Segoe UI Light" charset="0"/>
              </a:rPr>
              <a:t>Para nosso projeto iremos utilizar o Angular Material (</a:t>
            </a:r>
            <a:r>
              <a:rPr lang="en-US" sz="2200">
                <a:latin typeface="Segoe UI Light" charset="0"/>
                <a:cs typeface="Segoe UI Light" charset="0"/>
                <a:hlinkClick r:id="rId2"/>
              </a:rPr>
              <a:t>https://material.angular.io/</a:t>
            </a:r>
            <a:r>
              <a:rPr lang="en-US" sz="2200">
                <a:latin typeface="Segoe UI Light" charset="0"/>
                <a:cs typeface="Segoe UI Light" charset="0"/>
              </a:rPr>
              <a:t>). Neste site coseguimos visualizar todos os componentes prontos que ele traz. </a:t>
            </a:r>
            <a:endParaRPr lang="pt-BR" sz="2200">
              <a:latin typeface="Segoe UI Light" charset="0"/>
              <a:cs typeface="Segoe UI Light" charset="0"/>
            </a:endParaRPr>
          </a:p>
        </p:txBody>
      </p:sp>
      <p:pic>
        <p:nvPicPr>
          <p:cNvPr id="8" name="Imagem 7">
            <a:extLst>
              <a:ext uri="{FF2B5EF4-FFF2-40B4-BE49-F238E27FC236}">
                <a16:creationId xmlns:a16="http://schemas.microsoft.com/office/drawing/2014/main" id="{919C1A15-7862-42B3-B0A0-1265761824A5}"/>
              </a:ext>
            </a:extLst>
          </p:cNvPr>
          <p:cNvPicPr>
            <a:picLocks noChangeAspect="1"/>
          </p:cNvPicPr>
          <p:nvPr/>
        </p:nvPicPr>
        <p:blipFill>
          <a:blip r:embed="rId3"/>
          <a:stretch>
            <a:fillRect/>
          </a:stretch>
        </p:blipFill>
        <p:spPr>
          <a:xfrm>
            <a:off x="519248" y="1991841"/>
            <a:ext cx="5086350" cy="809625"/>
          </a:xfrm>
          <a:prstGeom prst="rect">
            <a:avLst/>
          </a:prstGeom>
        </p:spPr>
      </p:pic>
      <p:sp>
        <p:nvSpPr>
          <p:cNvPr id="10" name="CaixaDeTexto 9">
            <a:extLst>
              <a:ext uri="{FF2B5EF4-FFF2-40B4-BE49-F238E27FC236}">
                <a16:creationId xmlns:a16="http://schemas.microsoft.com/office/drawing/2014/main" id="{843D6F76-7C05-4673-AFFF-1A461CC83F9A}"/>
              </a:ext>
            </a:extLst>
          </p:cNvPr>
          <p:cNvSpPr txBox="1"/>
          <p:nvPr/>
        </p:nvSpPr>
        <p:spPr>
          <a:xfrm>
            <a:off x="5796098" y="1842656"/>
            <a:ext cx="6395902" cy="1107996"/>
          </a:xfrm>
          <a:prstGeom prst="rect">
            <a:avLst/>
          </a:prstGeom>
          <a:noFill/>
        </p:spPr>
        <p:txBody>
          <a:bodyPr wrap="square" rtlCol="0">
            <a:spAutoFit/>
          </a:bodyPr>
          <a:lstStyle/>
          <a:p>
            <a:r>
              <a:rPr lang="en-US" sz="2200">
                <a:latin typeface="Segoe UI Light" charset="0"/>
                <a:cs typeface="Segoe UI Light" charset="0"/>
              </a:rPr>
              <a:t>Ao acessar o site, clicando em </a:t>
            </a:r>
            <a:r>
              <a:rPr lang="en-US" sz="2200" b="1">
                <a:latin typeface="Segoe UI Light" charset="0"/>
                <a:cs typeface="Segoe UI Light" charset="0"/>
              </a:rPr>
              <a:t>Components</a:t>
            </a:r>
            <a:r>
              <a:rPr lang="en-US" sz="2200">
                <a:latin typeface="Segoe UI Light" charset="0"/>
                <a:cs typeface="Segoe UI Light" charset="0"/>
              </a:rPr>
              <a:t>, conseguimos visualizar uma lista com todos os componentes que Podemos utilizar.</a:t>
            </a:r>
            <a:endParaRPr lang="pt-BR" sz="2200">
              <a:latin typeface="Segoe UI Light" charset="0"/>
              <a:cs typeface="Segoe UI Light" charset="0"/>
            </a:endParaRPr>
          </a:p>
        </p:txBody>
      </p:sp>
      <p:pic>
        <p:nvPicPr>
          <p:cNvPr id="11" name="Imagem 10">
            <a:extLst>
              <a:ext uri="{FF2B5EF4-FFF2-40B4-BE49-F238E27FC236}">
                <a16:creationId xmlns:a16="http://schemas.microsoft.com/office/drawing/2014/main" id="{361BC05C-66B7-4B0E-8F45-EDA48D4EB87F}"/>
              </a:ext>
            </a:extLst>
          </p:cNvPr>
          <p:cNvPicPr>
            <a:picLocks noChangeAspect="1"/>
          </p:cNvPicPr>
          <p:nvPr/>
        </p:nvPicPr>
        <p:blipFill>
          <a:blip r:embed="rId4"/>
          <a:stretch>
            <a:fillRect/>
          </a:stretch>
        </p:blipFill>
        <p:spPr>
          <a:xfrm>
            <a:off x="519248" y="3089272"/>
            <a:ext cx="5086350" cy="2272174"/>
          </a:xfrm>
          <a:prstGeom prst="rect">
            <a:avLst/>
          </a:prstGeom>
        </p:spPr>
      </p:pic>
      <p:sp>
        <p:nvSpPr>
          <p:cNvPr id="13" name="CaixaDeTexto 12">
            <a:extLst>
              <a:ext uri="{FF2B5EF4-FFF2-40B4-BE49-F238E27FC236}">
                <a16:creationId xmlns:a16="http://schemas.microsoft.com/office/drawing/2014/main" id="{47CE0277-AAF6-40E4-AE76-3D927FB092D1}"/>
              </a:ext>
            </a:extLst>
          </p:cNvPr>
          <p:cNvSpPr txBox="1"/>
          <p:nvPr/>
        </p:nvSpPr>
        <p:spPr>
          <a:xfrm>
            <a:off x="5796098" y="3090388"/>
            <a:ext cx="6395902" cy="2462213"/>
          </a:xfrm>
          <a:prstGeom prst="rect">
            <a:avLst/>
          </a:prstGeom>
          <a:noFill/>
        </p:spPr>
        <p:txBody>
          <a:bodyPr wrap="square" rtlCol="0">
            <a:spAutoFit/>
          </a:bodyPr>
          <a:lstStyle/>
          <a:p>
            <a:r>
              <a:rPr lang="en-US" sz="2200">
                <a:latin typeface="Segoe UI Light" charset="0"/>
                <a:cs typeface="Segoe UI Light" charset="0"/>
              </a:rPr>
              <a:t>Escolhendo um componente, ele traz para você um </a:t>
            </a:r>
            <a:r>
              <a:rPr lang="en-US" sz="2200" b="1">
                <a:latin typeface="Segoe UI Light" charset="0"/>
                <a:cs typeface="Segoe UI Light" charset="0"/>
              </a:rPr>
              <a:t>overview</a:t>
            </a:r>
            <a:r>
              <a:rPr lang="en-US" sz="2200">
                <a:latin typeface="Segoe UI Light" charset="0"/>
                <a:cs typeface="Segoe UI Light" charset="0"/>
              </a:rPr>
              <a:t> sobre aquele componente, mostra também a </a:t>
            </a:r>
            <a:r>
              <a:rPr lang="en-US" sz="2200" b="1">
                <a:latin typeface="Segoe UI Light" charset="0"/>
                <a:cs typeface="Segoe UI Light" charset="0"/>
              </a:rPr>
              <a:t>API</a:t>
            </a:r>
            <a:r>
              <a:rPr lang="en-US" sz="2200">
                <a:latin typeface="Segoe UI Light" charset="0"/>
                <a:cs typeface="Segoe UI Light" charset="0"/>
              </a:rPr>
              <a:t>, ou seja, o módulo que teremos de importar para utilizar este componente em nossa aplicação, e por último, alguns </a:t>
            </a:r>
            <a:r>
              <a:rPr lang="en-US" sz="2200" b="1">
                <a:latin typeface="Segoe UI Light" charset="0"/>
                <a:cs typeface="Segoe UI Light" charset="0"/>
              </a:rPr>
              <a:t>Exemplos</a:t>
            </a:r>
            <a:r>
              <a:rPr lang="en-US" sz="2200">
                <a:latin typeface="Segoe UI Light" charset="0"/>
                <a:cs typeface="Segoe UI Light" charset="0"/>
              </a:rPr>
              <a:t> de utilização, para que você tenha uma previa de como ficará este componente na sua aplicação.</a:t>
            </a:r>
            <a:endParaRPr lang="pt-BR" sz="2200">
              <a:latin typeface="Segoe UI Light" charset="0"/>
              <a:cs typeface="Segoe UI Light" charset="0"/>
            </a:endParaRPr>
          </a:p>
        </p:txBody>
      </p:sp>
    </p:spTree>
    <p:extLst>
      <p:ext uri="{BB962C8B-B14F-4D97-AF65-F5344CB8AC3E}">
        <p14:creationId xmlns:p14="http://schemas.microsoft.com/office/powerpoint/2010/main" val="16161620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790D305-EF98-455E-ACFF-71226DF8145E}"/>
              </a:ext>
            </a:extLst>
          </p:cNvPr>
          <p:cNvPicPr>
            <a:picLocks noChangeAspect="1"/>
          </p:cNvPicPr>
          <p:nvPr/>
        </p:nvPicPr>
        <p:blipFill>
          <a:blip r:embed="rId2"/>
          <a:stretch>
            <a:fillRect/>
          </a:stretch>
        </p:blipFill>
        <p:spPr>
          <a:xfrm>
            <a:off x="9329737" y="280555"/>
            <a:ext cx="2538413" cy="1632313"/>
          </a:xfrm>
          <a:prstGeom prst="rect">
            <a:avLst/>
          </a:prstGeom>
          <a:ln w="73025">
            <a:solidFill>
              <a:schemeClr val="accent2"/>
            </a:solidFill>
          </a:ln>
        </p:spPr>
      </p:pic>
      <p:sp>
        <p:nvSpPr>
          <p:cNvPr id="5" name="CaixaDeTexto 4">
            <a:extLst>
              <a:ext uri="{FF2B5EF4-FFF2-40B4-BE49-F238E27FC236}">
                <a16:creationId xmlns:a16="http://schemas.microsoft.com/office/drawing/2014/main" id="{0BD8406D-1D8A-408F-96AD-0122096DC165}"/>
              </a:ext>
            </a:extLst>
          </p:cNvPr>
          <p:cNvSpPr txBox="1"/>
          <p:nvPr/>
        </p:nvSpPr>
        <p:spPr>
          <a:xfrm>
            <a:off x="385898" y="280555"/>
            <a:ext cx="11482252" cy="5170646"/>
          </a:xfrm>
          <a:prstGeom prst="rect">
            <a:avLst/>
          </a:prstGeom>
          <a:noFill/>
        </p:spPr>
        <p:txBody>
          <a:bodyPr wrap="square" rtlCol="0">
            <a:spAutoFit/>
          </a:bodyPr>
          <a:lstStyle/>
          <a:p>
            <a:r>
              <a:rPr lang="en-US" sz="2200">
                <a:latin typeface="Segoe UI Light" charset="0"/>
                <a:cs typeface="Segoe UI Light" charset="0"/>
              </a:rPr>
              <a:t>Na página inicial do site do </a:t>
            </a:r>
            <a:r>
              <a:rPr lang="en-US" sz="2200" b="1">
                <a:latin typeface="Segoe UI Light" charset="0"/>
                <a:cs typeface="Segoe UI Light" charset="0"/>
              </a:rPr>
              <a:t>Angular Material</a:t>
            </a:r>
            <a:r>
              <a:rPr lang="en-US" sz="2200">
                <a:latin typeface="Segoe UI Light" charset="0"/>
                <a:cs typeface="Segoe UI Light" charset="0"/>
              </a:rPr>
              <a:t>, clicando em </a:t>
            </a:r>
            <a:r>
              <a:rPr lang="en-US" sz="2200" b="1">
                <a:latin typeface="Segoe UI Light" charset="0"/>
                <a:cs typeface="Segoe UI Light" charset="0"/>
              </a:rPr>
              <a:t>Getting started</a:t>
            </a:r>
            <a:r>
              <a:rPr lang="en-US" sz="2200">
                <a:latin typeface="Segoe UI Light" charset="0"/>
                <a:cs typeface="Segoe UI Light" charset="0"/>
              </a:rPr>
              <a:t>,</a:t>
            </a:r>
          </a:p>
          <a:p>
            <a:r>
              <a:rPr lang="en-US" sz="2200">
                <a:latin typeface="Segoe UI Light" charset="0"/>
                <a:cs typeface="Segoe UI Light" charset="0"/>
              </a:rPr>
              <a:t>ele mostrará o que precisamos fazer em nossa aplicação para utilizarmos</a:t>
            </a:r>
          </a:p>
          <a:p>
            <a:r>
              <a:rPr lang="en-US" sz="2200">
                <a:latin typeface="Segoe UI Light" charset="0"/>
                <a:cs typeface="Segoe UI Light" charset="0"/>
              </a:rPr>
              <a:t>estes componentes prontos em nossa aplicação.</a:t>
            </a:r>
          </a:p>
          <a:p>
            <a:endParaRPr lang="en-US" sz="2200">
              <a:latin typeface="Segoe UI Light" charset="0"/>
              <a:cs typeface="Segoe UI Light" charset="0"/>
            </a:endParaRPr>
          </a:p>
          <a:p>
            <a:r>
              <a:rPr lang="en-US" sz="2200">
                <a:latin typeface="Segoe UI Light" charset="0"/>
                <a:cs typeface="Segoe UI Light" charset="0"/>
              </a:rPr>
              <a:t>Começaremos instalando o Angular Material utilizando o seguinte </a:t>
            </a:r>
          </a:p>
          <a:p>
            <a:r>
              <a:rPr lang="en-US" sz="2200">
                <a:latin typeface="Segoe UI Light" charset="0"/>
                <a:cs typeface="Segoe UI Light" charset="0"/>
              </a:rPr>
              <a:t>comando: </a:t>
            </a:r>
            <a:r>
              <a:rPr lang="en-US" sz="2200" b="1">
                <a:highlight>
                  <a:srgbClr val="FFFF00"/>
                </a:highlight>
                <a:latin typeface="Segoe UI Light" charset="0"/>
                <a:cs typeface="Segoe UI Light" charset="0"/>
              </a:rPr>
              <a:t>ng add @angular/material</a:t>
            </a:r>
            <a:r>
              <a:rPr lang="en-US" sz="2200">
                <a:latin typeface="Segoe UI Light" charset="0"/>
                <a:cs typeface="Segoe UI Light" charset="0"/>
              </a:rPr>
              <a:t>. Após executar este comando, irá aparecer uma mensagem para que você escolha o tema do Angular Material que você deseja utilizar. Para esta aula, iremos escolher a primeira opção: </a:t>
            </a:r>
            <a:r>
              <a:rPr lang="en-US" sz="2200" b="1">
                <a:highlight>
                  <a:srgbClr val="FFFF00"/>
                </a:highlight>
                <a:latin typeface="Segoe UI Light" charset="0"/>
                <a:cs typeface="Segoe UI Light" charset="0"/>
              </a:rPr>
              <a:t>Indigo/Pink</a:t>
            </a:r>
            <a:r>
              <a:rPr lang="en-US" sz="2200">
                <a:latin typeface="Segoe UI Light" charset="0"/>
                <a:cs typeface="Segoe UI Light" charset="0"/>
              </a:rPr>
              <a:t>. Em seguida ele irá perguntar se você deseja utilizar os estilos globais do Angular, vamos utilizar e prosseguir.</a:t>
            </a:r>
          </a:p>
          <a:p>
            <a:r>
              <a:rPr lang="en-US" sz="2200">
                <a:latin typeface="Segoe UI Light" charset="0"/>
                <a:cs typeface="Segoe UI Light" charset="0"/>
              </a:rPr>
              <a:t>Em seguida ele irá perguntar se queremos utilizar as animações, </a:t>
            </a:r>
          </a:p>
          <a:p>
            <a:r>
              <a:rPr lang="en-US" sz="2200">
                <a:latin typeface="Segoe UI Light" charset="0"/>
                <a:cs typeface="Segoe UI Light" charset="0"/>
              </a:rPr>
              <a:t>aceitamos e prosseguimos.</a:t>
            </a:r>
          </a:p>
          <a:p>
            <a:endParaRPr lang="en-US" sz="2200">
              <a:latin typeface="Segoe UI Light" charset="0"/>
              <a:cs typeface="Segoe UI Light" charset="0"/>
            </a:endParaRPr>
          </a:p>
          <a:p>
            <a:r>
              <a:rPr lang="en-US" sz="2200">
                <a:latin typeface="Segoe UI Light" charset="0"/>
                <a:cs typeface="Segoe UI Light" charset="0"/>
              </a:rPr>
              <a:t>				       </a:t>
            </a:r>
          </a:p>
          <a:p>
            <a:endParaRPr lang="en-US" sz="2200" b="1">
              <a:latin typeface="Segoe UI Light" charset="0"/>
              <a:cs typeface="Segoe UI Light" charset="0"/>
            </a:endParaRPr>
          </a:p>
          <a:p>
            <a:r>
              <a:rPr lang="en-US" sz="2200" b="1">
                <a:latin typeface="Segoe UI Light" charset="0"/>
                <a:cs typeface="Segoe UI Light" charset="0"/>
              </a:rPr>
              <a:t>							</a:t>
            </a:r>
            <a:endParaRPr lang="en-US" sz="2200">
              <a:latin typeface="Segoe UI Light" charset="0"/>
              <a:cs typeface="Segoe UI Light" charset="0"/>
            </a:endParaRPr>
          </a:p>
        </p:txBody>
      </p:sp>
      <p:pic>
        <p:nvPicPr>
          <p:cNvPr id="3075" name="Picture 3" descr="Bulbo ícone Vector Bulbo Idéias Símbolo Ilustração, ícones De Bulbo, ícones  De Símbolo, Preto Imagem PNG e Vetor Para Download Gratuito | Lampada  desenho, Ideias de lâmpadas, Lampada vetor">
            <a:extLst>
              <a:ext uri="{FF2B5EF4-FFF2-40B4-BE49-F238E27FC236}">
                <a16:creationId xmlns:a16="http://schemas.microsoft.com/office/drawing/2014/main" id="{5E61E9F1-6BCB-4049-A2CC-714E90C93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137" y="4247957"/>
            <a:ext cx="847725" cy="8477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004594D3-72D2-4D88-9917-AD360DCB92F5}"/>
              </a:ext>
            </a:extLst>
          </p:cNvPr>
          <p:cNvPicPr>
            <a:picLocks noChangeAspect="1"/>
          </p:cNvPicPr>
          <p:nvPr/>
        </p:nvPicPr>
        <p:blipFill>
          <a:blip r:embed="rId4"/>
          <a:stretch>
            <a:fillRect/>
          </a:stretch>
        </p:blipFill>
        <p:spPr>
          <a:xfrm>
            <a:off x="8664306" y="3319149"/>
            <a:ext cx="3141796" cy="2909888"/>
          </a:xfrm>
          <a:prstGeom prst="rect">
            <a:avLst/>
          </a:prstGeom>
        </p:spPr>
      </p:pic>
      <p:sp>
        <p:nvSpPr>
          <p:cNvPr id="9" name="CaixaDeTexto 8">
            <a:extLst>
              <a:ext uri="{FF2B5EF4-FFF2-40B4-BE49-F238E27FC236}">
                <a16:creationId xmlns:a16="http://schemas.microsoft.com/office/drawing/2014/main" id="{DE6B7E1C-F6B0-4B9D-A956-CB5D41E1D97A}"/>
              </a:ext>
            </a:extLst>
          </p:cNvPr>
          <p:cNvSpPr txBox="1"/>
          <p:nvPr/>
        </p:nvSpPr>
        <p:spPr>
          <a:xfrm>
            <a:off x="1744959" y="4250872"/>
            <a:ext cx="6572249" cy="1200329"/>
          </a:xfrm>
          <a:prstGeom prst="rect">
            <a:avLst/>
          </a:prstGeom>
          <a:noFill/>
        </p:spPr>
        <p:txBody>
          <a:bodyPr wrap="square" rtlCol="0">
            <a:spAutoFit/>
          </a:bodyPr>
          <a:lstStyle/>
          <a:p>
            <a:r>
              <a:rPr lang="en-US" sz="1800" b="1">
                <a:latin typeface="Segoe UI Light" charset="0"/>
                <a:cs typeface="Segoe UI Light" charset="0"/>
              </a:rPr>
              <a:t>Dica:</a:t>
            </a:r>
            <a:r>
              <a:rPr lang="en-US" sz="1800">
                <a:latin typeface="Segoe UI Light" charset="0"/>
                <a:cs typeface="Segoe UI Light" charset="0"/>
              </a:rPr>
              <a:t> Clicando em Terminal / New Terminal, você consegue colocar todos os comandos nele e fazer a mesma execução que faria em um terminal externo. </a:t>
            </a:r>
          </a:p>
          <a:p>
            <a:endParaRPr lang="pt-BR"/>
          </a:p>
        </p:txBody>
      </p:sp>
    </p:spTree>
    <p:extLst>
      <p:ext uri="{BB962C8B-B14F-4D97-AF65-F5344CB8AC3E}">
        <p14:creationId xmlns:p14="http://schemas.microsoft.com/office/powerpoint/2010/main" val="4468835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Agenda</a:t>
            </a:r>
          </a:p>
        </p:txBody>
      </p:sp>
      <p:graphicFrame>
        <p:nvGraphicFramePr>
          <p:cNvPr id="5" name="Table 4">
            <a:extLst>
              <a:ext uri="{FF2B5EF4-FFF2-40B4-BE49-F238E27FC236}">
                <a16:creationId xmlns:a16="http://schemas.microsoft.com/office/drawing/2014/main" id="{F245C19E-E9B9-904B-8DA1-AE2EFA6E63FD}"/>
              </a:ext>
            </a:extLst>
          </p:cNvPr>
          <p:cNvGraphicFramePr>
            <a:graphicFrameLocks noGrp="1"/>
          </p:cNvGraphicFramePr>
          <p:nvPr>
            <p:extLst>
              <p:ext uri="{D42A27DB-BD31-4B8C-83A1-F6EECF244321}">
                <p14:modId xmlns:p14="http://schemas.microsoft.com/office/powerpoint/2010/main" val="2929700046"/>
              </p:ext>
            </p:extLst>
          </p:nvPr>
        </p:nvGraphicFramePr>
        <p:xfrm>
          <a:off x="691200" y="1252351"/>
          <a:ext cx="648000" cy="4286260"/>
        </p:xfrm>
        <a:graphic>
          <a:graphicData uri="http://schemas.openxmlformats.org/drawingml/2006/table">
            <a:tbl>
              <a:tblPr>
                <a:tableStyleId>{21E4AEA4-8DFA-4A89-87EB-49C32662AFE0}</a:tableStyleId>
              </a:tblPr>
              <a:tblGrid>
                <a:gridCol w="648000">
                  <a:extLst>
                    <a:ext uri="{9D8B030D-6E8A-4147-A177-3AD203B41FA5}">
                      <a16:colId xmlns:a16="http://schemas.microsoft.com/office/drawing/2014/main" val="20000"/>
                    </a:ext>
                  </a:extLst>
                </a:gridCol>
              </a:tblGrid>
              <a:tr h="857252">
                <a:tc>
                  <a:txBody>
                    <a:bodyPr/>
                    <a:lstStyle/>
                    <a:p>
                      <a:pPr algn="ctr"/>
                      <a:r>
                        <a:rPr lang="en-US" b="0" i="0" dirty="0">
                          <a:ln>
                            <a:noFill/>
                          </a:ln>
                          <a:solidFill>
                            <a:schemeClr val="bg1"/>
                          </a:solidFill>
                          <a:latin typeface="Segoe UI Semibold" panose="020B0702040204020203" pitchFamily="34" charset="0"/>
                          <a:ea typeface="Arial Black" charset="0"/>
                          <a:cs typeface="Segoe UI Semibold" panose="020B0702040204020203"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57252">
                <a:tc>
                  <a:txBody>
                    <a:bodyPr/>
                    <a:lstStyle/>
                    <a:p>
                      <a:pPr algn="ctr"/>
                      <a:r>
                        <a:rPr lang="en-US" b="0" i="0" dirty="0">
                          <a:ln>
                            <a:noFill/>
                          </a:ln>
                          <a:solidFill>
                            <a:schemeClr val="bg1"/>
                          </a:solidFill>
                          <a:latin typeface="Segoe UI Semibold" panose="020B0702040204020203" pitchFamily="34" charset="0"/>
                          <a:ea typeface="Arial Black" charset="0"/>
                          <a:cs typeface="Segoe UI Semibold" panose="020B0702040204020203" pitchFamily="34"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857252">
                <a:tc>
                  <a:txBody>
                    <a:bodyPr/>
                    <a:lstStyle/>
                    <a:p>
                      <a:pPr algn="ctr"/>
                      <a:r>
                        <a:rPr lang="en-US" b="0" i="0" dirty="0">
                          <a:ln>
                            <a:noFill/>
                          </a:ln>
                          <a:solidFill>
                            <a:schemeClr val="bg1"/>
                          </a:solidFill>
                          <a:latin typeface="Segoe UI Semibold" panose="020B0702040204020203" pitchFamily="34" charset="0"/>
                          <a:ea typeface="Arial Black" charset="0"/>
                          <a:cs typeface="Segoe UI Semibold" panose="020B0702040204020203" pitchFamily="34"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857252">
                <a:tc>
                  <a:txBody>
                    <a:bodyPr/>
                    <a:lstStyle/>
                    <a:p>
                      <a:pPr algn="ctr"/>
                      <a:r>
                        <a:rPr lang="en-US" b="0" i="0" dirty="0">
                          <a:ln>
                            <a:noFill/>
                          </a:ln>
                          <a:solidFill>
                            <a:schemeClr val="bg1"/>
                          </a:solidFill>
                          <a:latin typeface="Segoe UI Semibold" panose="020B0702040204020203" pitchFamily="34" charset="0"/>
                          <a:ea typeface="Arial Black" charset="0"/>
                          <a:cs typeface="Segoe UI Semibold" panose="020B0702040204020203"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857252">
                <a:tc>
                  <a:txBody>
                    <a:bodyPr/>
                    <a:lstStyle/>
                    <a:p>
                      <a:pPr algn="ctr"/>
                      <a:r>
                        <a:rPr lang="en-US" b="0" i="0" dirty="0">
                          <a:ln>
                            <a:noFill/>
                          </a:ln>
                          <a:solidFill>
                            <a:schemeClr val="bg1"/>
                          </a:solidFill>
                          <a:latin typeface="Segoe UI Semibold" panose="020B0702040204020203" pitchFamily="34" charset="0"/>
                          <a:ea typeface="Arial Black" charset="0"/>
                          <a:cs typeface="Segoe UI Semibold" panose="020B0702040204020203" pitchFamily="34"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bl>
          </a:graphicData>
        </a:graphic>
      </p:graphicFrame>
      <p:sp>
        <p:nvSpPr>
          <p:cNvPr id="6" name="Text Placeholder 3">
            <a:extLst>
              <a:ext uri="{FF2B5EF4-FFF2-40B4-BE49-F238E27FC236}">
                <a16:creationId xmlns:a16="http://schemas.microsoft.com/office/drawing/2014/main" id="{2D02B0DA-0DFD-7C4F-98EA-01E47022771C}"/>
              </a:ext>
            </a:extLst>
          </p:cNvPr>
          <p:cNvSpPr txBox="1">
            <a:spLocks/>
          </p:cNvSpPr>
          <p:nvPr/>
        </p:nvSpPr>
        <p:spPr>
          <a:xfrm>
            <a:off x="1441650" y="1252351"/>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rgbClr val="333333"/>
                </a:solidFill>
                <a:effectLst/>
                <a:uLnTx/>
                <a:uFillTx/>
                <a:latin typeface="Segoe UI Light" panose="020B0502040204020203" pitchFamily="34" charset="0"/>
                <a:cs typeface="Segoe UI" panose="020B0502040204020203" pitchFamily="34" charset="0"/>
              </a:rPr>
              <a:t>Quem sou eu?</a:t>
            </a:r>
            <a:endParaRPr kumimoji="0" lang="en-US" sz="2400" b="0" i="0" u="none" strike="noStrike" kern="1200" cap="none" spc="0" normalizeH="0" baseline="0" noProof="0" dirty="0">
              <a:ln>
                <a:noFill/>
              </a:ln>
              <a:solidFill>
                <a:srgbClr val="333333"/>
              </a:solidFill>
              <a:effectLst/>
              <a:uLnTx/>
              <a:uFillTx/>
              <a:latin typeface="Segoe UI Light"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DC32C73C-E3F4-5049-AB68-D1FDA73AA2A3}"/>
              </a:ext>
            </a:extLst>
          </p:cNvPr>
          <p:cNvSpPr txBox="1">
            <a:spLocks/>
          </p:cNvSpPr>
          <p:nvPr/>
        </p:nvSpPr>
        <p:spPr>
          <a:xfrm>
            <a:off x="1441650" y="1625983"/>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800" b="0" i="0" u="none" strike="noStrike" kern="1200" cap="none" spc="0" normalizeH="0" baseline="0" noProof="0">
                <a:ln>
                  <a:noFill/>
                </a:ln>
                <a:solidFill>
                  <a:srgbClr val="FF5800"/>
                </a:solidFill>
                <a:effectLst/>
                <a:uLnTx/>
                <a:uFillTx/>
                <a:latin typeface="Segoe UI Light" panose="020B0502040204020203" pitchFamily="34" charset="0"/>
                <a:cs typeface="Segoe UI Light" charset="0"/>
              </a:rPr>
              <a:t>Um pouquinho sobre mim</a:t>
            </a:r>
            <a:endParaRPr kumimoji="0" lang="en-US" sz="1800" b="0" i="0" u="none" strike="noStrike" kern="1200" cap="none" spc="0" normalizeH="0" baseline="0" noProof="0" dirty="0">
              <a:ln>
                <a:noFill/>
              </a:ln>
              <a:solidFill>
                <a:srgbClr val="FF5800"/>
              </a:solidFill>
              <a:effectLst/>
              <a:uLnTx/>
              <a:uFillTx/>
              <a:latin typeface="Segoe UI Light" panose="020B0502040204020203" pitchFamily="34" charset="0"/>
              <a:cs typeface="Segoe UI Light" charset="0"/>
            </a:endParaRPr>
          </a:p>
        </p:txBody>
      </p:sp>
      <p:sp>
        <p:nvSpPr>
          <p:cNvPr id="8" name="Text Placeholder 3">
            <a:extLst>
              <a:ext uri="{FF2B5EF4-FFF2-40B4-BE49-F238E27FC236}">
                <a16:creationId xmlns:a16="http://schemas.microsoft.com/office/drawing/2014/main" id="{13EB7059-F70A-EF4D-BF08-4054EC6F6049}"/>
              </a:ext>
            </a:extLst>
          </p:cNvPr>
          <p:cNvSpPr txBox="1">
            <a:spLocks/>
          </p:cNvSpPr>
          <p:nvPr/>
        </p:nvSpPr>
        <p:spPr>
          <a:xfrm>
            <a:off x="1441650" y="2108854"/>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rgbClr val="333333"/>
                </a:solidFill>
                <a:effectLst/>
                <a:uLnTx/>
                <a:uFillTx/>
                <a:latin typeface="Segoe UI Light" panose="020B0502040204020203" pitchFamily="34" charset="0"/>
                <a:cs typeface="Segoe UI" panose="020B0502040204020203" pitchFamily="34" charset="0"/>
              </a:rPr>
              <a:t>Descontração	</a:t>
            </a:r>
            <a:endParaRPr kumimoji="0" lang="en-US" sz="2400" b="0" i="0" u="none" strike="noStrike" kern="1200" cap="none" spc="0" normalizeH="0" baseline="0" noProof="0" dirty="0">
              <a:ln>
                <a:noFill/>
              </a:ln>
              <a:solidFill>
                <a:srgbClr val="333333"/>
              </a:solidFill>
              <a:effectLst/>
              <a:uLnTx/>
              <a:uFillTx/>
              <a:latin typeface="Segoe UI Light" panose="020B0502040204020203" pitchFamily="34" charset="0"/>
              <a:cs typeface="Segoe UI" panose="020B0502040204020203" pitchFamily="34" charset="0"/>
            </a:endParaRPr>
          </a:p>
        </p:txBody>
      </p:sp>
      <p:sp>
        <p:nvSpPr>
          <p:cNvPr id="9" name="Text Placeholder 4">
            <a:extLst>
              <a:ext uri="{FF2B5EF4-FFF2-40B4-BE49-F238E27FC236}">
                <a16:creationId xmlns:a16="http://schemas.microsoft.com/office/drawing/2014/main" id="{BFF2CD2F-BEBD-5541-9826-E3EB8324FC2E}"/>
              </a:ext>
            </a:extLst>
          </p:cNvPr>
          <p:cNvSpPr txBox="1">
            <a:spLocks/>
          </p:cNvSpPr>
          <p:nvPr/>
        </p:nvSpPr>
        <p:spPr>
          <a:xfrm>
            <a:off x="1441650" y="2482486"/>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800" b="0" i="0" u="none" strike="noStrike" kern="1200" cap="none" spc="0" normalizeH="0" baseline="0" noProof="0">
                <a:ln>
                  <a:noFill/>
                </a:ln>
                <a:solidFill>
                  <a:srgbClr val="FF5800"/>
                </a:solidFill>
                <a:effectLst/>
                <a:uLnTx/>
                <a:uFillTx/>
                <a:latin typeface="Segoe UI Light" panose="020B0502040204020203" pitchFamily="34" charset="0"/>
                <a:cs typeface="Segoe UI Light" charset="0"/>
              </a:rPr>
              <a:t>Vamos quebrar o gelo?</a:t>
            </a:r>
          </a:p>
        </p:txBody>
      </p:sp>
      <p:sp>
        <p:nvSpPr>
          <p:cNvPr id="10" name="Text Placeholder 3">
            <a:extLst>
              <a:ext uri="{FF2B5EF4-FFF2-40B4-BE49-F238E27FC236}">
                <a16:creationId xmlns:a16="http://schemas.microsoft.com/office/drawing/2014/main" id="{09C4CEDD-9064-C749-BF8D-9CA28DE99558}"/>
              </a:ext>
            </a:extLst>
          </p:cNvPr>
          <p:cNvSpPr txBox="1">
            <a:spLocks/>
          </p:cNvSpPr>
          <p:nvPr/>
        </p:nvSpPr>
        <p:spPr>
          <a:xfrm>
            <a:off x="1441650" y="2965357"/>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rgbClr val="333333"/>
                </a:solidFill>
                <a:effectLst/>
                <a:uLnTx/>
                <a:uFillTx/>
                <a:latin typeface="Segoe UI Light" panose="020B0502040204020203" pitchFamily="34" charset="0"/>
                <a:cs typeface="Segoe UI" panose="020B0502040204020203" pitchFamily="34" charset="0"/>
              </a:rPr>
              <a:t>Introdução</a:t>
            </a:r>
            <a:endParaRPr kumimoji="0" lang="en-US" sz="2400" b="0" i="0" u="none" strike="noStrike" kern="1200" cap="none" spc="0" normalizeH="0" baseline="0" noProof="0" dirty="0">
              <a:ln>
                <a:noFill/>
              </a:ln>
              <a:solidFill>
                <a:srgbClr val="333333"/>
              </a:solidFill>
              <a:effectLst/>
              <a:uLnTx/>
              <a:uFillTx/>
              <a:latin typeface="Segoe UI Light" panose="020B0502040204020203" pitchFamily="34" charset="0"/>
              <a:cs typeface="Segoe UI" panose="020B0502040204020203" pitchFamily="34" charset="0"/>
            </a:endParaRPr>
          </a:p>
        </p:txBody>
      </p:sp>
      <p:sp>
        <p:nvSpPr>
          <p:cNvPr id="11" name="Text Placeholder 4">
            <a:extLst>
              <a:ext uri="{FF2B5EF4-FFF2-40B4-BE49-F238E27FC236}">
                <a16:creationId xmlns:a16="http://schemas.microsoft.com/office/drawing/2014/main" id="{FE21106B-28F3-6D41-914A-D4FD8564A316}"/>
              </a:ext>
            </a:extLst>
          </p:cNvPr>
          <p:cNvSpPr txBox="1">
            <a:spLocks/>
          </p:cNvSpPr>
          <p:nvPr/>
        </p:nvSpPr>
        <p:spPr>
          <a:xfrm>
            <a:off x="1441650" y="3338989"/>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800" b="0" i="0" u="none" strike="noStrike" kern="1200" cap="none" spc="0" normalizeH="0" baseline="0" noProof="0">
                <a:ln>
                  <a:noFill/>
                </a:ln>
                <a:solidFill>
                  <a:srgbClr val="FF5800"/>
                </a:solidFill>
                <a:effectLst/>
                <a:uLnTx/>
                <a:uFillTx/>
                <a:latin typeface="Segoe UI Light" panose="020B0502040204020203" pitchFamily="34" charset="0"/>
                <a:cs typeface="Segoe UI Light" charset="0"/>
              </a:rPr>
              <a:t>Falando um pouco sobre o Angular</a:t>
            </a:r>
            <a:endParaRPr kumimoji="0" lang="en-US" sz="1800" b="0" i="0" u="none" strike="noStrike" kern="1200" cap="none" spc="0" normalizeH="0" baseline="0" noProof="0" dirty="0">
              <a:ln>
                <a:noFill/>
              </a:ln>
              <a:solidFill>
                <a:srgbClr val="FF5800"/>
              </a:solidFill>
              <a:effectLst/>
              <a:uLnTx/>
              <a:uFillTx/>
              <a:latin typeface="Segoe UI Light" panose="020B0502040204020203" pitchFamily="34" charset="0"/>
              <a:cs typeface="Segoe UI Light" charset="0"/>
            </a:endParaRPr>
          </a:p>
        </p:txBody>
      </p:sp>
      <p:sp>
        <p:nvSpPr>
          <p:cNvPr id="12" name="Text Placeholder 3">
            <a:extLst>
              <a:ext uri="{FF2B5EF4-FFF2-40B4-BE49-F238E27FC236}">
                <a16:creationId xmlns:a16="http://schemas.microsoft.com/office/drawing/2014/main" id="{A83F81A4-4282-3548-B9F7-539AEA927860}"/>
              </a:ext>
            </a:extLst>
          </p:cNvPr>
          <p:cNvSpPr txBox="1">
            <a:spLocks/>
          </p:cNvSpPr>
          <p:nvPr/>
        </p:nvSpPr>
        <p:spPr>
          <a:xfrm>
            <a:off x="1441650" y="3821860"/>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rgbClr val="333333"/>
                </a:solidFill>
                <a:effectLst/>
                <a:uLnTx/>
                <a:uFillTx/>
                <a:latin typeface="Segoe UI Light" panose="020B0502040204020203" pitchFamily="34" charset="0"/>
                <a:cs typeface="Segoe UI" panose="020B0502040204020203" pitchFamily="34" charset="0"/>
              </a:rPr>
              <a:t>Desenvolvendo SPA com Angular	</a:t>
            </a:r>
            <a:endParaRPr kumimoji="0" lang="en-US" sz="2400" b="0" i="0" u="none" strike="noStrike" kern="1200" cap="none" spc="0" normalizeH="0" baseline="0" noProof="0" dirty="0">
              <a:ln>
                <a:noFill/>
              </a:ln>
              <a:solidFill>
                <a:srgbClr val="333333"/>
              </a:solidFill>
              <a:effectLst/>
              <a:uLnTx/>
              <a:uFillTx/>
              <a:latin typeface="Segoe UI Light" panose="020B0502040204020203" pitchFamily="34" charset="0"/>
              <a:cs typeface="Segoe UI" panose="020B0502040204020203" pitchFamily="34" charset="0"/>
            </a:endParaRPr>
          </a:p>
        </p:txBody>
      </p:sp>
      <p:sp>
        <p:nvSpPr>
          <p:cNvPr id="13" name="Text Placeholder 4">
            <a:extLst>
              <a:ext uri="{FF2B5EF4-FFF2-40B4-BE49-F238E27FC236}">
                <a16:creationId xmlns:a16="http://schemas.microsoft.com/office/drawing/2014/main" id="{CC0EB0A0-F3AF-AC45-9268-5D6EA5B8F858}"/>
              </a:ext>
            </a:extLst>
          </p:cNvPr>
          <p:cNvSpPr txBox="1">
            <a:spLocks/>
          </p:cNvSpPr>
          <p:nvPr/>
        </p:nvSpPr>
        <p:spPr>
          <a:xfrm>
            <a:off x="1441650" y="4195492"/>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800" b="0" i="0" u="none" strike="noStrike" kern="1200" cap="none" spc="0" normalizeH="0" baseline="0" noProof="0">
                <a:ln>
                  <a:noFill/>
                </a:ln>
                <a:solidFill>
                  <a:srgbClr val="FF5800"/>
                </a:solidFill>
                <a:effectLst/>
                <a:uLnTx/>
                <a:uFillTx/>
                <a:latin typeface="Segoe UI Light" panose="020B0502040204020203" pitchFamily="34" charset="0"/>
                <a:cs typeface="Segoe UI Light" charset="0"/>
              </a:rPr>
              <a:t>Vamos juntos criar uma Single Page Application	</a:t>
            </a:r>
            <a:endParaRPr kumimoji="0" lang="en-US" sz="1800" b="0" i="0" u="none" strike="noStrike" kern="1200" cap="none" spc="0" normalizeH="0" baseline="0" noProof="0" dirty="0">
              <a:ln>
                <a:noFill/>
              </a:ln>
              <a:solidFill>
                <a:srgbClr val="FF5800"/>
              </a:solidFill>
              <a:effectLst/>
              <a:uLnTx/>
              <a:uFillTx/>
              <a:latin typeface="Segoe UI Light" panose="020B0502040204020203" pitchFamily="34" charset="0"/>
              <a:cs typeface="Segoe UI Light" charset="0"/>
            </a:endParaRPr>
          </a:p>
        </p:txBody>
      </p:sp>
      <p:sp>
        <p:nvSpPr>
          <p:cNvPr id="14" name="Text Placeholder 3">
            <a:extLst>
              <a:ext uri="{FF2B5EF4-FFF2-40B4-BE49-F238E27FC236}">
                <a16:creationId xmlns:a16="http://schemas.microsoft.com/office/drawing/2014/main" id="{CFDA948C-5E64-B14A-A2DA-2E330816DC10}"/>
              </a:ext>
            </a:extLst>
          </p:cNvPr>
          <p:cNvSpPr txBox="1">
            <a:spLocks/>
          </p:cNvSpPr>
          <p:nvPr/>
        </p:nvSpPr>
        <p:spPr>
          <a:xfrm>
            <a:off x="1441650" y="4678364"/>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rgbClr val="333333"/>
                </a:solidFill>
                <a:effectLst/>
                <a:uLnTx/>
                <a:uFillTx/>
                <a:latin typeface="Segoe UI Light" panose="020B0502040204020203" pitchFamily="34" charset="0"/>
                <a:cs typeface="Segoe UI" panose="020B0502040204020203" pitchFamily="34" charset="0"/>
              </a:rPr>
              <a:t>Dicas de conteúdo / Desafio	</a:t>
            </a:r>
          </a:p>
        </p:txBody>
      </p:sp>
      <p:sp>
        <p:nvSpPr>
          <p:cNvPr id="15" name="Text Placeholder 4">
            <a:extLst>
              <a:ext uri="{FF2B5EF4-FFF2-40B4-BE49-F238E27FC236}">
                <a16:creationId xmlns:a16="http://schemas.microsoft.com/office/drawing/2014/main" id="{3C80726C-ECCF-8240-8FF7-19BDE46A08D8}"/>
              </a:ext>
            </a:extLst>
          </p:cNvPr>
          <p:cNvSpPr txBox="1">
            <a:spLocks/>
          </p:cNvSpPr>
          <p:nvPr/>
        </p:nvSpPr>
        <p:spPr>
          <a:xfrm>
            <a:off x="1441650" y="5051996"/>
            <a:ext cx="6651062" cy="33683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1800" b="0" i="0" u="none" strike="noStrike" kern="1200" cap="none" spc="0" normalizeH="0" baseline="0" noProof="0">
                <a:ln>
                  <a:noFill/>
                </a:ln>
                <a:solidFill>
                  <a:srgbClr val="FF5800"/>
                </a:solidFill>
                <a:effectLst/>
                <a:uLnTx/>
                <a:uFillTx/>
                <a:latin typeface="Segoe UI Light" panose="020B0502040204020203" pitchFamily="34" charset="0"/>
                <a:cs typeface="Segoe UI Light" charset="0"/>
              </a:rPr>
              <a:t>Bate papo / Explicação do Desafio</a:t>
            </a:r>
            <a:endParaRPr kumimoji="0" lang="en-US" sz="1800" b="0" i="0" u="none" strike="noStrike" kern="1200" cap="none" spc="0" normalizeH="0" baseline="0" noProof="0" dirty="0">
              <a:ln>
                <a:noFill/>
              </a:ln>
              <a:solidFill>
                <a:srgbClr val="FF5800"/>
              </a:solidFill>
              <a:effectLst/>
              <a:uLnTx/>
              <a:uFillTx/>
              <a:latin typeface="Segoe UI Light" panose="020B0502040204020203" pitchFamily="34" charset="0"/>
              <a:cs typeface="Segoe UI Light" charset="0"/>
            </a:endParaRPr>
          </a:p>
        </p:txBody>
      </p:sp>
    </p:spTree>
    <p:extLst>
      <p:ext uri="{BB962C8B-B14F-4D97-AF65-F5344CB8AC3E}">
        <p14:creationId xmlns:p14="http://schemas.microsoft.com/office/powerpoint/2010/main" val="1851060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CDEB6F3-1A6E-4C8A-8A08-62DC47C30CAC}"/>
              </a:ext>
            </a:extLst>
          </p:cNvPr>
          <p:cNvSpPr>
            <a:spLocks noGrp="1"/>
          </p:cNvSpPr>
          <p:nvPr>
            <p:ph type="title"/>
          </p:nvPr>
        </p:nvSpPr>
        <p:spPr>
          <a:xfrm>
            <a:off x="691375" y="0"/>
            <a:ext cx="10783229" cy="998344"/>
          </a:xfrm>
        </p:spPr>
        <p:txBody>
          <a:bodyPr>
            <a:normAutofit fontScale="90000"/>
          </a:bodyPr>
          <a:lstStyle/>
          <a:p>
            <a:pPr algn="ctr"/>
            <a:r>
              <a:rPr lang="pt-BR"/>
              <a:t>Criando nosso primeiro componente</a:t>
            </a:r>
          </a:p>
        </p:txBody>
      </p:sp>
      <p:pic>
        <p:nvPicPr>
          <p:cNvPr id="6" name="Imagem 5">
            <a:extLst>
              <a:ext uri="{FF2B5EF4-FFF2-40B4-BE49-F238E27FC236}">
                <a16:creationId xmlns:a16="http://schemas.microsoft.com/office/drawing/2014/main" id="{3C492393-30C1-4B4B-A105-740F1A8B2502}"/>
              </a:ext>
            </a:extLst>
          </p:cNvPr>
          <p:cNvPicPr>
            <a:picLocks noChangeAspect="1"/>
          </p:cNvPicPr>
          <p:nvPr/>
        </p:nvPicPr>
        <p:blipFill>
          <a:blip r:embed="rId2"/>
          <a:stretch>
            <a:fillRect/>
          </a:stretch>
        </p:blipFill>
        <p:spPr>
          <a:xfrm>
            <a:off x="528815" y="998344"/>
            <a:ext cx="2605144" cy="2202056"/>
          </a:xfrm>
          <a:prstGeom prst="rect">
            <a:avLst/>
          </a:prstGeom>
        </p:spPr>
      </p:pic>
      <p:sp>
        <p:nvSpPr>
          <p:cNvPr id="8" name="CaixaDeTexto 7">
            <a:extLst>
              <a:ext uri="{FF2B5EF4-FFF2-40B4-BE49-F238E27FC236}">
                <a16:creationId xmlns:a16="http://schemas.microsoft.com/office/drawing/2014/main" id="{5B250826-8359-46BD-B5FD-1BA32BB7E890}"/>
              </a:ext>
            </a:extLst>
          </p:cNvPr>
          <p:cNvSpPr txBox="1"/>
          <p:nvPr/>
        </p:nvSpPr>
        <p:spPr>
          <a:xfrm>
            <a:off x="3211013" y="1047276"/>
            <a:ext cx="8342812" cy="2462213"/>
          </a:xfrm>
          <a:prstGeom prst="rect">
            <a:avLst/>
          </a:prstGeom>
          <a:noFill/>
        </p:spPr>
        <p:txBody>
          <a:bodyPr wrap="square" rtlCol="0">
            <a:spAutoFit/>
          </a:bodyPr>
          <a:lstStyle/>
          <a:p>
            <a:r>
              <a:rPr lang="en-US" sz="2200">
                <a:latin typeface="Segoe UI Light" charset="0"/>
                <a:cs typeface="Segoe UI Light" charset="0"/>
              </a:rPr>
              <a:t>Dentro de nossa pastinha APP, temos o arquivo: </a:t>
            </a:r>
            <a:r>
              <a:rPr lang="en-US" sz="2200" b="1">
                <a:latin typeface="Segoe UI Light" charset="0"/>
                <a:cs typeface="Segoe UI Light" charset="0"/>
              </a:rPr>
              <a:t>app.module.ts</a:t>
            </a:r>
            <a:r>
              <a:rPr lang="en-US" sz="2200">
                <a:latin typeface="Segoe UI Light" charset="0"/>
                <a:cs typeface="Segoe UI Light" charset="0"/>
              </a:rPr>
              <a:t>, ele é o módulo raiz da nossa aplicação. Sempre que formos utilizar um novo componente, precisamos adicioná-lo neste arquivo para que nossa aplicação passe a enxergá-lo. Tanto os componentes criados por nós, como os que importamos, como por exemplo o do Angular Material.</a:t>
            </a:r>
          </a:p>
          <a:p>
            <a:endParaRPr lang="en-US" sz="2200">
              <a:latin typeface="Segoe UI Light" charset="0"/>
              <a:cs typeface="Segoe UI Light" charset="0"/>
            </a:endParaRPr>
          </a:p>
        </p:txBody>
      </p:sp>
      <p:pic>
        <p:nvPicPr>
          <p:cNvPr id="9" name="Imagem 8">
            <a:extLst>
              <a:ext uri="{FF2B5EF4-FFF2-40B4-BE49-F238E27FC236}">
                <a16:creationId xmlns:a16="http://schemas.microsoft.com/office/drawing/2014/main" id="{9F1DB8D5-32BF-4830-A2E0-76FB72F6E343}"/>
              </a:ext>
            </a:extLst>
          </p:cNvPr>
          <p:cNvPicPr>
            <a:picLocks noChangeAspect="1"/>
          </p:cNvPicPr>
          <p:nvPr/>
        </p:nvPicPr>
        <p:blipFill>
          <a:blip r:embed="rId3"/>
          <a:stretch>
            <a:fillRect/>
          </a:stretch>
        </p:blipFill>
        <p:spPr>
          <a:xfrm>
            <a:off x="528815" y="3429000"/>
            <a:ext cx="3971925" cy="2066925"/>
          </a:xfrm>
          <a:prstGeom prst="rect">
            <a:avLst/>
          </a:prstGeom>
        </p:spPr>
      </p:pic>
      <p:sp>
        <p:nvSpPr>
          <p:cNvPr id="11" name="CaixaDeTexto 10">
            <a:extLst>
              <a:ext uri="{FF2B5EF4-FFF2-40B4-BE49-F238E27FC236}">
                <a16:creationId xmlns:a16="http://schemas.microsoft.com/office/drawing/2014/main" id="{DFEEFF5C-307E-40F1-8B1B-546E8B30A10F}"/>
              </a:ext>
            </a:extLst>
          </p:cNvPr>
          <p:cNvSpPr txBox="1"/>
          <p:nvPr/>
        </p:nvSpPr>
        <p:spPr>
          <a:xfrm>
            <a:off x="4682569" y="3790950"/>
            <a:ext cx="7242731" cy="1107996"/>
          </a:xfrm>
          <a:prstGeom prst="rect">
            <a:avLst/>
          </a:prstGeom>
          <a:noFill/>
        </p:spPr>
        <p:txBody>
          <a:bodyPr wrap="square" rtlCol="0">
            <a:spAutoFit/>
          </a:bodyPr>
          <a:lstStyle/>
          <a:p>
            <a:r>
              <a:rPr lang="en-US" sz="2200">
                <a:latin typeface="Segoe UI Light" charset="0"/>
                <a:cs typeface="Segoe UI Light" charset="0"/>
              </a:rPr>
              <a:t>O arquivo </a:t>
            </a:r>
            <a:r>
              <a:rPr lang="en-US" sz="2200" b="1">
                <a:latin typeface="Segoe UI Light" charset="0"/>
                <a:cs typeface="Segoe UI Light" charset="0"/>
              </a:rPr>
              <a:t>app.component.html </a:t>
            </a:r>
            <a:r>
              <a:rPr lang="en-US" sz="2200">
                <a:latin typeface="Segoe UI Light" charset="0"/>
                <a:cs typeface="Segoe UI Light" charset="0"/>
              </a:rPr>
              <a:t>é aquele arquivo da página inicial do Angular, que foi criado quando iniciamos um novo projeto, contendo a página de Boas vindas do Angular.</a:t>
            </a:r>
          </a:p>
        </p:txBody>
      </p:sp>
    </p:spTree>
    <p:extLst>
      <p:ext uri="{BB962C8B-B14F-4D97-AF65-F5344CB8AC3E}">
        <p14:creationId xmlns:p14="http://schemas.microsoft.com/office/powerpoint/2010/main" val="41561374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B794B99-273F-486E-87C9-A76C1EA281DC}"/>
              </a:ext>
            </a:extLst>
          </p:cNvPr>
          <p:cNvPicPr>
            <a:picLocks noChangeAspect="1"/>
          </p:cNvPicPr>
          <p:nvPr/>
        </p:nvPicPr>
        <p:blipFill>
          <a:blip r:embed="rId2"/>
          <a:stretch>
            <a:fillRect/>
          </a:stretch>
        </p:blipFill>
        <p:spPr>
          <a:xfrm>
            <a:off x="275590" y="838662"/>
            <a:ext cx="4865370" cy="1417470"/>
          </a:xfrm>
          <a:prstGeom prst="rect">
            <a:avLst/>
          </a:prstGeom>
        </p:spPr>
      </p:pic>
      <p:sp>
        <p:nvSpPr>
          <p:cNvPr id="6" name="CaixaDeTexto 5">
            <a:extLst>
              <a:ext uri="{FF2B5EF4-FFF2-40B4-BE49-F238E27FC236}">
                <a16:creationId xmlns:a16="http://schemas.microsoft.com/office/drawing/2014/main" id="{D3443CF9-E07B-4203-AE07-8B1513140F2D}"/>
              </a:ext>
            </a:extLst>
          </p:cNvPr>
          <p:cNvSpPr txBox="1"/>
          <p:nvPr/>
        </p:nvSpPr>
        <p:spPr>
          <a:xfrm>
            <a:off x="5410199" y="416838"/>
            <a:ext cx="6219825" cy="3477875"/>
          </a:xfrm>
          <a:prstGeom prst="rect">
            <a:avLst/>
          </a:prstGeom>
          <a:noFill/>
        </p:spPr>
        <p:txBody>
          <a:bodyPr wrap="square" rtlCol="0">
            <a:spAutoFit/>
          </a:bodyPr>
          <a:lstStyle/>
          <a:p>
            <a:r>
              <a:rPr lang="en-US" sz="2200">
                <a:latin typeface="Segoe UI Light" charset="0"/>
                <a:cs typeface="Segoe UI Light" charset="0"/>
              </a:rPr>
              <a:t>O aquivo </a:t>
            </a:r>
            <a:r>
              <a:rPr lang="en-US" sz="2200" b="1">
                <a:latin typeface="Segoe UI Light" charset="0"/>
                <a:cs typeface="Segoe UI Light" charset="0"/>
              </a:rPr>
              <a:t>app-routing.module.ts </a:t>
            </a:r>
            <a:r>
              <a:rPr lang="en-US" sz="2200">
                <a:latin typeface="Segoe UI Light" charset="0"/>
                <a:cs typeface="Segoe UI Light" charset="0"/>
              </a:rPr>
              <a:t>é responsável por mapear as rotas, falando para nossa aplicação qual arquivo ele deve abrir.</a:t>
            </a:r>
          </a:p>
          <a:p>
            <a:endParaRPr lang="en-US" sz="2200">
              <a:latin typeface="Segoe UI Light" charset="0"/>
              <a:cs typeface="Segoe UI Light" charset="0"/>
            </a:endParaRPr>
          </a:p>
          <a:p>
            <a:r>
              <a:rPr lang="en-US" sz="2200">
                <a:latin typeface="Segoe UI Light" charset="0"/>
                <a:cs typeface="Segoe UI Light" charset="0"/>
              </a:rPr>
              <a:t>No aquivo </a:t>
            </a:r>
            <a:r>
              <a:rPr lang="en-US" sz="2200" b="1">
                <a:latin typeface="Segoe UI Light" charset="0"/>
                <a:cs typeface="Segoe UI Light" charset="0"/>
              </a:rPr>
              <a:t>app.component.css</a:t>
            </a:r>
            <a:r>
              <a:rPr lang="en-US" sz="2200">
                <a:latin typeface="Segoe UI Light" charset="0"/>
                <a:cs typeface="Segoe UI Light" charset="0"/>
              </a:rPr>
              <a:t> Podemos definir o estilo que será aplicado para este componente em específico. </a:t>
            </a:r>
          </a:p>
          <a:p>
            <a:endParaRPr lang="en-US" sz="2200">
              <a:latin typeface="Segoe UI Light" charset="0"/>
              <a:cs typeface="Segoe UI Light" charset="0"/>
            </a:endParaRPr>
          </a:p>
          <a:p>
            <a:endParaRPr lang="en-US" sz="2200">
              <a:latin typeface="Segoe UI Light" charset="0"/>
              <a:cs typeface="Segoe UI Light" charset="0"/>
            </a:endParaRPr>
          </a:p>
          <a:p>
            <a:r>
              <a:rPr lang="en-US" sz="2200">
                <a:latin typeface="Segoe UI Light" charset="0"/>
                <a:cs typeface="Segoe UI Light" charset="0"/>
              </a:rPr>
              <a:t> </a:t>
            </a:r>
          </a:p>
        </p:txBody>
      </p:sp>
      <p:pic>
        <p:nvPicPr>
          <p:cNvPr id="10" name="Picture 3" descr="Bulbo ícone Vector Bulbo Idéias Símbolo Ilustração, ícones De Bulbo, ícones  De Símbolo, Preto Imagem PNG e Vetor Para Download Gratuito | Lampada  desenho, Ideias de lâmpadas, Lampada vetor">
            <a:extLst>
              <a:ext uri="{FF2B5EF4-FFF2-40B4-BE49-F238E27FC236}">
                <a16:creationId xmlns:a16="http://schemas.microsoft.com/office/drawing/2014/main" id="{1B40BF9B-B761-4319-A9B5-F7A40F48C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377" y="3386556"/>
            <a:ext cx="847725" cy="847725"/>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3DD6E87D-5D33-41B4-B86F-93C1A33B1FB4}"/>
              </a:ext>
            </a:extLst>
          </p:cNvPr>
          <p:cNvSpPr txBox="1"/>
          <p:nvPr/>
        </p:nvSpPr>
        <p:spPr>
          <a:xfrm>
            <a:off x="2903199" y="3389471"/>
            <a:ext cx="6572249" cy="1200329"/>
          </a:xfrm>
          <a:prstGeom prst="rect">
            <a:avLst/>
          </a:prstGeom>
          <a:noFill/>
        </p:spPr>
        <p:txBody>
          <a:bodyPr wrap="square" rtlCol="0">
            <a:spAutoFit/>
          </a:bodyPr>
          <a:lstStyle/>
          <a:p>
            <a:r>
              <a:rPr lang="en-US" sz="1800" b="1">
                <a:latin typeface="Segoe UI Light" charset="0"/>
                <a:cs typeface="Segoe UI Light" charset="0"/>
              </a:rPr>
              <a:t>Dica:</a:t>
            </a:r>
            <a:r>
              <a:rPr lang="en-US" sz="1800">
                <a:latin typeface="Segoe UI Light" charset="0"/>
                <a:cs typeface="Segoe UI Light" charset="0"/>
              </a:rPr>
              <a:t> Iremos criar a aplicação nas pastas raiz do projeto, sem nenhum tipo de estruturação, pois amanhã vocês terão uma aula exclusive para isso.</a:t>
            </a:r>
          </a:p>
          <a:p>
            <a:endParaRPr lang="pt-BR"/>
          </a:p>
        </p:txBody>
      </p:sp>
    </p:spTree>
    <p:extLst>
      <p:ext uri="{BB962C8B-B14F-4D97-AF65-F5344CB8AC3E}">
        <p14:creationId xmlns:p14="http://schemas.microsoft.com/office/powerpoint/2010/main" val="18065196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DAEDC2D8-3F4E-42B6-915A-74F3CC23BFC0}"/>
              </a:ext>
            </a:extLst>
          </p:cNvPr>
          <p:cNvSpPr txBox="1"/>
          <p:nvPr/>
        </p:nvSpPr>
        <p:spPr>
          <a:xfrm>
            <a:off x="172538" y="396121"/>
            <a:ext cx="11482252" cy="3139321"/>
          </a:xfrm>
          <a:prstGeom prst="rect">
            <a:avLst/>
          </a:prstGeom>
          <a:noFill/>
        </p:spPr>
        <p:txBody>
          <a:bodyPr wrap="square" rtlCol="0">
            <a:spAutoFit/>
          </a:bodyPr>
          <a:lstStyle/>
          <a:p>
            <a:r>
              <a:rPr lang="en-US" sz="2200">
                <a:latin typeface="Segoe UI Light" charset="0"/>
                <a:cs typeface="Segoe UI Light" charset="0"/>
              </a:rPr>
              <a:t>Para criarmos nosso primeiro componente, iremos utilizar o comando abaixo:</a:t>
            </a:r>
          </a:p>
          <a:p>
            <a:endParaRPr lang="en-US" sz="2200">
              <a:latin typeface="Segoe UI Light" charset="0"/>
              <a:cs typeface="Segoe UI Light" charset="0"/>
            </a:endParaRPr>
          </a:p>
          <a:p>
            <a:r>
              <a:rPr lang="en-US" sz="2200" b="1">
                <a:highlight>
                  <a:srgbClr val="FFFF00"/>
                </a:highlight>
                <a:latin typeface="Segoe UI Light" charset="0"/>
                <a:cs typeface="Segoe UI Light" charset="0"/>
              </a:rPr>
              <a:t>ng g c home </a:t>
            </a:r>
            <a:r>
              <a:rPr lang="en-US" sz="2200">
                <a:latin typeface="Segoe UI Light" charset="0"/>
                <a:cs typeface="Segoe UI Light" charset="0"/>
              </a:rPr>
              <a:t>(g = generate / c = component / home = nome do nosso componente.</a:t>
            </a:r>
          </a:p>
          <a:p>
            <a:endParaRPr lang="en-US" sz="2200">
              <a:latin typeface="Segoe UI Light" charset="0"/>
              <a:cs typeface="Segoe UI Light" charset="0"/>
            </a:endParaRPr>
          </a:p>
          <a:p>
            <a:r>
              <a:rPr lang="en-US" sz="2200">
                <a:latin typeface="Segoe UI Light" charset="0"/>
                <a:cs typeface="Segoe UI Light" charset="0"/>
              </a:rPr>
              <a:t>Após este comando, teremos:</a:t>
            </a:r>
          </a:p>
          <a:p>
            <a:endParaRPr lang="en-US" sz="2200">
              <a:latin typeface="Segoe UI Light" charset="0"/>
              <a:cs typeface="Segoe UI Light" charset="0"/>
            </a:endParaRPr>
          </a:p>
          <a:p>
            <a:endParaRPr lang="en-US" sz="2200">
              <a:latin typeface="Segoe UI Light" charset="0"/>
              <a:cs typeface="Segoe UI Light" charset="0"/>
            </a:endParaRPr>
          </a:p>
          <a:p>
            <a:endParaRPr lang="en-US" sz="2200">
              <a:latin typeface="Segoe UI Light" charset="0"/>
              <a:cs typeface="Segoe UI Light" charset="0"/>
            </a:endParaRPr>
          </a:p>
          <a:p>
            <a:endParaRPr lang="en-US" sz="2200">
              <a:latin typeface="Segoe UI Light" charset="0"/>
              <a:cs typeface="Segoe UI Light" charset="0"/>
            </a:endParaRPr>
          </a:p>
        </p:txBody>
      </p:sp>
      <p:pic>
        <p:nvPicPr>
          <p:cNvPr id="6" name="Imagem 5">
            <a:extLst>
              <a:ext uri="{FF2B5EF4-FFF2-40B4-BE49-F238E27FC236}">
                <a16:creationId xmlns:a16="http://schemas.microsoft.com/office/drawing/2014/main" id="{346302A2-61D5-4876-B54F-E1EBDFE498F7}"/>
              </a:ext>
            </a:extLst>
          </p:cNvPr>
          <p:cNvPicPr>
            <a:picLocks noChangeAspect="1"/>
          </p:cNvPicPr>
          <p:nvPr/>
        </p:nvPicPr>
        <p:blipFill>
          <a:blip r:embed="rId2"/>
          <a:stretch>
            <a:fillRect/>
          </a:stretch>
        </p:blipFill>
        <p:spPr>
          <a:xfrm>
            <a:off x="320176" y="2365546"/>
            <a:ext cx="3343275" cy="1990725"/>
          </a:xfrm>
          <a:prstGeom prst="rect">
            <a:avLst/>
          </a:prstGeom>
        </p:spPr>
      </p:pic>
      <p:sp>
        <p:nvSpPr>
          <p:cNvPr id="8" name="CaixaDeTexto 7">
            <a:extLst>
              <a:ext uri="{FF2B5EF4-FFF2-40B4-BE49-F238E27FC236}">
                <a16:creationId xmlns:a16="http://schemas.microsoft.com/office/drawing/2014/main" id="{9DA2488E-1D87-4F3E-BE18-AB6E38EDBB8C}"/>
              </a:ext>
            </a:extLst>
          </p:cNvPr>
          <p:cNvSpPr txBox="1"/>
          <p:nvPr/>
        </p:nvSpPr>
        <p:spPr>
          <a:xfrm>
            <a:off x="3737269" y="2637633"/>
            <a:ext cx="7843702" cy="1446550"/>
          </a:xfrm>
          <a:prstGeom prst="rect">
            <a:avLst/>
          </a:prstGeom>
          <a:noFill/>
        </p:spPr>
        <p:txBody>
          <a:bodyPr wrap="square" rtlCol="0">
            <a:spAutoFit/>
          </a:bodyPr>
          <a:lstStyle/>
          <a:p>
            <a:r>
              <a:rPr lang="en-US" sz="2200">
                <a:latin typeface="Segoe UI Light" charset="0"/>
                <a:cs typeface="Segoe UI Light" charset="0"/>
              </a:rPr>
              <a:t>Para esta aula não iremos utilizar o arquivo </a:t>
            </a:r>
            <a:r>
              <a:rPr lang="en-US" sz="2200" b="1">
                <a:latin typeface="Segoe UI Light" charset="0"/>
                <a:cs typeface="Segoe UI Light" charset="0"/>
              </a:rPr>
              <a:t>home.component.spec.ts</a:t>
            </a:r>
            <a:r>
              <a:rPr lang="en-US" sz="2200">
                <a:latin typeface="Segoe UI Light" charset="0"/>
                <a:cs typeface="Segoe UI Light" charset="0"/>
              </a:rPr>
              <a:t>, então, podemos exclui-lo, e ficar apenas com os arquivos de CSS, HTML e o Type Script.</a:t>
            </a:r>
          </a:p>
          <a:p>
            <a:endParaRPr lang="en-US" sz="2200">
              <a:latin typeface="Segoe UI Light" charset="0"/>
              <a:cs typeface="Segoe UI Light" charset="0"/>
            </a:endParaRPr>
          </a:p>
        </p:txBody>
      </p:sp>
      <p:pic>
        <p:nvPicPr>
          <p:cNvPr id="2" name="Picture 3" descr="Bulbo ícone Vector Bulbo Idéias Símbolo Ilustração, ícones De Bulbo, ícones  De Símbolo, Preto Imagem PNG e Vetor Para Download Gratuito | Lampada  desenho, Ideias de lâmpadas, Lampada vetor">
            <a:extLst>
              <a:ext uri="{FF2B5EF4-FFF2-40B4-BE49-F238E27FC236}">
                <a16:creationId xmlns:a16="http://schemas.microsoft.com/office/drawing/2014/main" id="{5ED4C6C4-2C91-48EF-8CE0-A9255268F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629" y="4489539"/>
            <a:ext cx="847725" cy="84772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27B11BF9-007D-4F0D-8571-61021AE9819D}"/>
              </a:ext>
            </a:extLst>
          </p:cNvPr>
          <p:cNvSpPr txBox="1"/>
          <p:nvPr/>
        </p:nvSpPr>
        <p:spPr>
          <a:xfrm>
            <a:off x="3539626" y="4565751"/>
            <a:ext cx="6572249" cy="923330"/>
          </a:xfrm>
          <a:prstGeom prst="rect">
            <a:avLst/>
          </a:prstGeom>
          <a:noFill/>
        </p:spPr>
        <p:txBody>
          <a:bodyPr wrap="square" rtlCol="0">
            <a:spAutoFit/>
          </a:bodyPr>
          <a:lstStyle/>
          <a:p>
            <a:r>
              <a:rPr lang="en-US" sz="1800" b="1">
                <a:latin typeface="Segoe UI Light" charset="0"/>
                <a:cs typeface="Segoe UI Light" charset="0"/>
              </a:rPr>
              <a:t>Dica:</a:t>
            </a:r>
            <a:r>
              <a:rPr lang="en-US" sz="1800">
                <a:latin typeface="Segoe UI Light" charset="0"/>
                <a:cs typeface="Segoe UI Light" charset="0"/>
              </a:rPr>
              <a:t> Este arquivo está relacionado aos testes de sua aplicação. Para saber mais acesso o link: (</a:t>
            </a:r>
            <a:r>
              <a:rPr lang="en-US" sz="1800" b="1">
                <a:latin typeface="Segoe UI Light" charset="0"/>
                <a:cs typeface="Segoe UI Light" charset="0"/>
                <a:hlinkClick r:id="rId4"/>
              </a:rPr>
              <a:t>https://angular.io/guide/testing</a:t>
            </a:r>
            <a:r>
              <a:rPr lang="en-US" sz="1800">
                <a:latin typeface="Segoe UI Light" charset="0"/>
                <a:cs typeface="Segoe UI Light" charset="0"/>
              </a:rPr>
              <a:t>)</a:t>
            </a:r>
          </a:p>
          <a:p>
            <a:endParaRPr lang="pt-BR"/>
          </a:p>
        </p:txBody>
      </p:sp>
    </p:spTree>
    <p:extLst>
      <p:ext uri="{BB962C8B-B14F-4D97-AF65-F5344CB8AC3E}">
        <p14:creationId xmlns:p14="http://schemas.microsoft.com/office/powerpoint/2010/main" val="36281225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C9D8BE5-43AF-40BB-8561-DBC3FB26EC0A}"/>
              </a:ext>
            </a:extLst>
          </p:cNvPr>
          <p:cNvPicPr>
            <a:picLocks noChangeAspect="1"/>
          </p:cNvPicPr>
          <p:nvPr/>
        </p:nvPicPr>
        <p:blipFill>
          <a:blip r:embed="rId2"/>
          <a:stretch>
            <a:fillRect/>
          </a:stretch>
        </p:blipFill>
        <p:spPr>
          <a:xfrm>
            <a:off x="269539" y="985207"/>
            <a:ext cx="5919784" cy="2646680"/>
          </a:xfrm>
          <a:prstGeom prst="rect">
            <a:avLst/>
          </a:prstGeom>
        </p:spPr>
      </p:pic>
      <p:sp>
        <p:nvSpPr>
          <p:cNvPr id="7" name="CaixaDeTexto 6">
            <a:extLst>
              <a:ext uri="{FF2B5EF4-FFF2-40B4-BE49-F238E27FC236}">
                <a16:creationId xmlns:a16="http://schemas.microsoft.com/office/drawing/2014/main" id="{1E505CBF-CE73-40B0-9724-1CE98E2D2D18}"/>
              </a:ext>
            </a:extLst>
          </p:cNvPr>
          <p:cNvSpPr txBox="1"/>
          <p:nvPr/>
        </p:nvSpPr>
        <p:spPr>
          <a:xfrm>
            <a:off x="6463342" y="1585272"/>
            <a:ext cx="5459119" cy="1446550"/>
          </a:xfrm>
          <a:prstGeom prst="rect">
            <a:avLst/>
          </a:prstGeom>
          <a:noFill/>
        </p:spPr>
        <p:txBody>
          <a:bodyPr wrap="square" rtlCol="0">
            <a:spAutoFit/>
          </a:bodyPr>
          <a:lstStyle/>
          <a:p>
            <a:r>
              <a:rPr lang="en-US" sz="2200">
                <a:latin typeface="Segoe UI Light" charset="0"/>
                <a:cs typeface="Segoe UI Light" charset="0"/>
              </a:rPr>
              <a:t>Ao criar nosso módulo, no arquivo </a:t>
            </a:r>
            <a:r>
              <a:rPr lang="en-US" sz="2200" b="1">
                <a:latin typeface="Segoe UI Light" charset="0"/>
                <a:cs typeface="Segoe UI Light" charset="0"/>
              </a:rPr>
              <a:t>app.module.ts</a:t>
            </a:r>
            <a:r>
              <a:rPr lang="en-US" sz="2200">
                <a:latin typeface="Segoe UI Light" charset="0"/>
                <a:cs typeface="Segoe UI Light" charset="0"/>
              </a:rPr>
              <a:t>, é possível ver que ele foi automaticamente importado e inserido nas declarações deste arquivo.</a:t>
            </a:r>
          </a:p>
        </p:txBody>
      </p:sp>
      <p:pic>
        <p:nvPicPr>
          <p:cNvPr id="9" name="Picture 3" descr="Bulbo ícone Vector Bulbo Idéias Símbolo Ilustração, ícones De Bulbo, ícones  De Símbolo, Preto Imagem PNG e Vetor Para Download Gratuito | Lampada  desenho, Ideias de lâmpadas, Lampada vetor">
            <a:extLst>
              <a:ext uri="{FF2B5EF4-FFF2-40B4-BE49-F238E27FC236}">
                <a16:creationId xmlns:a16="http://schemas.microsoft.com/office/drawing/2014/main" id="{F82728C9-A195-40CA-9AEB-2343776FA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102" y="4005681"/>
            <a:ext cx="847725"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2270AC4B-141C-4454-8C71-6EABDBB9F93F}"/>
              </a:ext>
            </a:extLst>
          </p:cNvPr>
          <p:cNvSpPr txBox="1"/>
          <p:nvPr/>
        </p:nvSpPr>
        <p:spPr>
          <a:xfrm>
            <a:off x="3911374" y="4141946"/>
            <a:ext cx="6572249" cy="923330"/>
          </a:xfrm>
          <a:prstGeom prst="rect">
            <a:avLst/>
          </a:prstGeom>
          <a:noFill/>
        </p:spPr>
        <p:txBody>
          <a:bodyPr wrap="square" rtlCol="0">
            <a:spAutoFit/>
          </a:bodyPr>
          <a:lstStyle/>
          <a:p>
            <a:r>
              <a:rPr lang="en-US" sz="1800" b="1">
                <a:latin typeface="Segoe UI Light" charset="0"/>
                <a:cs typeface="Segoe UI Light" charset="0"/>
              </a:rPr>
              <a:t>Dica:</a:t>
            </a:r>
            <a:r>
              <a:rPr lang="en-US" sz="1800">
                <a:latin typeface="Segoe UI Light" charset="0"/>
                <a:cs typeface="Segoe UI Light" charset="0"/>
              </a:rPr>
              <a:t> Utilizando o atalho: CTRL + K + S você consegue visualizar todos os atalhos disponíveis no VSCode. </a:t>
            </a:r>
          </a:p>
          <a:p>
            <a:endParaRPr lang="pt-BR"/>
          </a:p>
        </p:txBody>
      </p:sp>
    </p:spTree>
    <p:extLst>
      <p:ext uri="{BB962C8B-B14F-4D97-AF65-F5344CB8AC3E}">
        <p14:creationId xmlns:p14="http://schemas.microsoft.com/office/powerpoint/2010/main" val="19449181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6FDD238-64A9-4026-A404-7D9689CB1AFB}"/>
              </a:ext>
            </a:extLst>
          </p:cNvPr>
          <p:cNvSpPr>
            <a:spLocks noGrp="1"/>
          </p:cNvSpPr>
          <p:nvPr>
            <p:ph type="title"/>
          </p:nvPr>
        </p:nvSpPr>
        <p:spPr>
          <a:xfrm>
            <a:off x="615176" y="162119"/>
            <a:ext cx="10783229" cy="998344"/>
          </a:xfrm>
        </p:spPr>
        <p:txBody>
          <a:bodyPr/>
          <a:lstStyle/>
          <a:p>
            <a:pPr algn="ctr"/>
            <a:r>
              <a:rPr lang="pt-BR"/>
              <a:t>Definindo nosso módulo como inicial</a:t>
            </a:r>
          </a:p>
        </p:txBody>
      </p:sp>
      <p:sp>
        <p:nvSpPr>
          <p:cNvPr id="5" name="CaixaDeTexto 4">
            <a:extLst>
              <a:ext uri="{FF2B5EF4-FFF2-40B4-BE49-F238E27FC236}">
                <a16:creationId xmlns:a16="http://schemas.microsoft.com/office/drawing/2014/main" id="{6452DE88-0D3A-48EF-976A-04F597DC7298}"/>
              </a:ext>
            </a:extLst>
          </p:cNvPr>
          <p:cNvSpPr txBox="1"/>
          <p:nvPr/>
        </p:nvSpPr>
        <p:spPr>
          <a:xfrm>
            <a:off x="691377" y="1490020"/>
            <a:ext cx="6204724" cy="1446550"/>
          </a:xfrm>
          <a:prstGeom prst="rect">
            <a:avLst/>
          </a:prstGeom>
          <a:noFill/>
        </p:spPr>
        <p:txBody>
          <a:bodyPr wrap="square" rtlCol="0">
            <a:spAutoFit/>
          </a:bodyPr>
          <a:lstStyle/>
          <a:p>
            <a:r>
              <a:rPr lang="en-US" sz="2200">
                <a:latin typeface="Segoe UI Light" charset="0"/>
                <a:cs typeface="Segoe UI Light" charset="0"/>
              </a:rPr>
              <a:t>No arquivo </a:t>
            </a:r>
            <a:r>
              <a:rPr lang="en-US" sz="2200" b="1">
                <a:latin typeface="Segoe UI Light" charset="0"/>
                <a:cs typeface="Segoe UI Light" charset="0"/>
              </a:rPr>
              <a:t>app-routing.module.ts</a:t>
            </a:r>
            <a:r>
              <a:rPr lang="en-US" sz="2200">
                <a:latin typeface="Segoe UI Light" charset="0"/>
                <a:cs typeface="Segoe UI Light" charset="0"/>
              </a:rPr>
              <a:t>, vamos editar sua rota, para que ele abra como default a página </a:t>
            </a:r>
            <a:r>
              <a:rPr lang="en-US" sz="2200" b="1">
                <a:latin typeface="Segoe UI Light" charset="0"/>
                <a:cs typeface="Segoe UI Light" charset="0"/>
              </a:rPr>
              <a:t>HTML</a:t>
            </a:r>
            <a:r>
              <a:rPr lang="en-US" sz="2200">
                <a:latin typeface="Segoe UI Light" charset="0"/>
                <a:cs typeface="Segoe UI Light" charset="0"/>
              </a:rPr>
              <a:t> do componente Home que acabamos de criar. Para isso, vamos inserir o código ao lado:</a:t>
            </a:r>
          </a:p>
        </p:txBody>
      </p:sp>
      <p:pic>
        <p:nvPicPr>
          <p:cNvPr id="6" name="Imagem 5">
            <a:extLst>
              <a:ext uri="{FF2B5EF4-FFF2-40B4-BE49-F238E27FC236}">
                <a16:creationId xmlns:a16="http://schemas.microsoft.com/office/drawing/2014/main" id="{8AD5D31F-4E02-4E56-87DB-CB834CA0D2ED}"/>
              </a:ext>
            </a:extLst>
          </p:cNvPr>
          <p:cNvPicPr>
            <a:picLocks noChangeAspect="1"/>
          </p:cNvPicPr>
          <p:nvPr/>
        </p:nvPicPr>
        <p:blipFill>
          <a:blip r:embed="rId2"/>
          <a:stretch>
            <a:fillRect/>
          </a:stretch>
        </p:blipFill>
        <p:spPr>
          <a:xfrm>
            <a:off x="7378390" y="1298895"/>
            <a:ext cx="3295650" cy="1828800"/>
          </a:xfrm>
          <a:prstGeom prst="rect">
            <a:avLst/>
          </a:prstGeom>
        </p:spPr>
      </p:pic>
      <p:sp>
        <p:nvSpPr>
          <p:cNvPr id="8" name="CaixaDeTexto 7">
            <a:extLst>
              <a:ext uri="{FF2B5EF4-FFF2-40B4-BE49-F238E27FC236}">
                <a16:creationId xmlns:a16="http://schemas.microsoft.com/office/drawing/2014/main" id="{829AD843-1E22-4322-806A-84AF7B6D4FE1}"/>
              </a:ext>
            </a:extLst>
          </p:cNvPr>
          <p:cNvSpPr txBox="1"/>
          <p:nvPr/>
        </p:nvSpPr>
        <p:spPr>
          <a:xfrm>
            <a:off x="691377" y="3331975"/>
            <a:ext cx="10948173" cy="2462213"/>
          </a:xfrm>
          <a:prstGeom prst="rect">
            <a:avLst/>
          </a:prstGeom>
          <a:noFill/>
        </p:spPr>
        <p:txBody>
          <a:bodyPr wrap="square" rtlCol="0">
            <a:spAutoFit/>
          </a:bodyPr>
          <a:lstStyle/>
          <a:p>
            <a:r>
              <a:rPr lang="en-US" sz="2200">
                <a:latin typeface="Segoe UI Light" charset="0"/>
                <a:cs typeface="Segoe UI Light" charset="0"/>
              </a:rPr>
              <a:t>Em seguida iremos limpar quase todo o código padrão do nosso arquivo: </a:t>
            </a:r>
            <a:r>
              <a:rPr lang="en-US" sz="2200" b="1">
                <a:latin typeface="Segoe UI Light" charset="0"/>
                <a:cs typeface="Segoe UI Light" charset="0"/>
              </a:rPr>
              <a:t>app.component.html</a:t>
            </a:r>
            <a:r>
              <a:rPr lang="en-US" sz="2200">
                <a:latin typeface="Segoe UI Light" charset="0"/>
                <a:cs typeface="Segoe UI Light" charset="0"/>
              </a:rPr>
              <a:t>, deixando apenas o código: </a:t>
            </a:r>
            <a:r>
              <a:rPr lang="pt-BR" b="0">
                <a:solidFill>
                  <a:srgbClr val="808080"/>
                </a:solidFill>
                <a:effectLst/>
                <a:latin typeface="Consolas" panose="020B0609020204030204" pitchFamily="49" charset="0"/>
              </a:rPr>
              <a:t>&lt;</a:t>
            </a:r>
            <a:r>
              <a:rPr lang="pt-BR" b="0">
                <a:solidFill>
                  <a:srgbClr val="569CD6"/>
                </a:solidFill>
                <a:effectLst/>
                <a:latin typeface="Consolas" panose="020B0609020204030204" pitchFamily="49" charset="0"/>
              </a:rPr>
              <a:t>router-outlet</a:t>
            </a:r>
            <a:r>
              <a:rPr lang="pt-BR" b="0">
                <a:solidFill>
                  <a:srgbClr val="808080"/>
                </a:solidFill>
                <a:effectLst/>
                <a:latin typeface="Consolas" panose="020B0609020204030204" pitchFamily="49" charset="0"/>
              </a:rPr>
              <a:t>&gt;&lt;/</a:t>
            </a:r>
            <a:r>
              <a:rPr lang="pt-BR" b="0">
                <a:solidFill>
                  <a:srgbClr val="569CD6"/>
                </a:solidFill>
                <a:effectLst/>
                <a:latin typeface="Consolas" panose="020B0609020204030204" pitchFamily="49" charset="0"/>
              </a:rPr>
              <a:t>router-outlet</a:t>
            </a:r>
            <a:r>
              <a:rPr lang="pt-BR" b="0">
                <a:solidFill>
                  <a:srgbClr val="808080"/>
                </a:solidFill>
                <a:effectLst/>
                <a:latin typeface="Consolas" panose="020B0609020204030204" pitchFamily="49" charset="0"/>
              </a:rPr>
              <a:t>&gt;</a:t>
            </a:r>
          </a:p>
          <a:p>
            <a:r>
              <a:rPr lang="pt-BR" sz="2200">
                <a:latin typeface="Segoe UI Light" charset="0"/>
                <a:cs typeface="Segoe UI Light" charset="0"/>
              </a:rPr>
              <a:t>Este código é responsável por abrir os demais componentes que formos criando dentro do Angular.</a:t>
            </a:r>
          </a:p>
          <a:p>
            <a:endParaRPr lang="pt-BR" sz="2200">
              <a:latin typeface="Segoe UI Light" charset="0"/>
              <a:cs typeface="Segoe UI Light" charset="0"/>
            </a:endParaRPr>
          </a:p>
          <a:p>
            <a:r>
              <a:rPr lang="pt-BR" sz="2200">
                <a:latin typeface="Segoe UI Light" charset="0"/>
                <a:cs typeface="Segoe UI Light" charset="0"/>
              </a:rPr>
              <a:t>Feito isso, execute novamente o comando ng </a:t>
            </a:r>
            <a:r>
              <a:rPr lang="pt-BR" sz="2200" b="1">
                <a:latin typeface="Segoe UI Light" charset="0"/>
                <a:cs typeface="Segoe UI Light" charset="0"/>
              </a:rPr>
              <a:t>serve -o</a:t>
            </a:r>
            <a:r>
              <a:rPr lang="pt-BR" sz="2200">
                <a:latin typeface="Segoe UI Light" charset="0"/>
                <a:cs typeface="Segoe UI Light" charset="0"/>
              </a:rPr>
              <a:t> para visualizar nossa nova aplicação.</a:t>
            </a:r>
          </a:p>
          <a:p>
            <a:endParaRPr lang="en-US" sz="2200">
              <a:latin typeface="Segoe UI Light" charset="0"/>
              <a:cs typeface="Segoe UI Light" charset="0"/>
            </a:endParaRPr>
          </a:p>
        </p:txBody>
      </p:sp>
    </p:spTree>
    <p:extLst>
      <p:ext uri="{BB962C8B-B14F-4D97-AF65-F5344CB8AC3E}">
        <p14:creationId xmlns:p14="http://schemas.microsoft.com/office/powerpoint/2010/main" val="18401283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ulbo ícone Vector Bulbo Idéias Símbolo Ilustração, ícones De Bulbo, ícones  De Símbolo, Preto Imagem PNG e Vetor Para Download Gratuito | Lampada  desenho, Ideias de lâmpadas, Lampada vetor">
            <a:extLst>
              <a:ext uri="{FF2B5EF4-FFF2-40B4-BE49-F238E27FC236}">
                <a16:creationId xmlns:a16="http://schemas.microsoft.com/office/drawing/2014/main" id="{7AF11F10-0703-4A94-A7CF-99A663951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10" y="4827224"/>
            <a:ext cx="847725" cy="847725"/>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6D183AB6-A171-4ED9-A032-9CFA16EF65C8}"/>
              </a:ext>
            </a:extLst>
          </p:cNvPr>
          <p:cNvSpPr>
            <a:spLocks noGrp="1"/>
          </p:cNvSpPr>
          <p:nvPr>
            <p:ph type="title"/>
          </p:nvPr>
        </p:nvSpPr>
        <p:spPr>
          <a:xfrm>
            <a:off x="171450" y="66869"/>
            <a:ext cx="11620499" cy="998344"/>
          </a:xfrm>
        </p:spPr>
        <p:txBody>
          <a:bodyPr/>
          <a:lstStyle/>
          <a:p>
            <a:pPr algn="ctr"/>
            <a:r>
              <a:rPr lang="pt-BR"/>
              <a:t>Adicionando um componente do Angular Material</a:t>
            </a:r>
          </a:p>
        </p:txBody>
      </p:sp>
      <p:sp>
        <p:nvSpPr>
          <p:cNvPr id="5" name="CaixaDeTexto 4">
            <a:extLst>
              <a:ext uri="{FF2B5EF4-FFF2-40B4-BE49-F238E27FC236}">
                <a16:creationId xmlns:a16="http://schemas.microsoft.com/office/drawing/2014/main" id="{084A0DA0-EEC4-45F8-95BB-37EFF28EE117}"/>
              </a:ext>
            </a:extLst>
          </p:cNvPr>
          <p:cNvSpPr txBox="1"/>
          <p:nvPr/>
        </p:nvSpPr>
        <p:spPr>
          <a:xfrm>
            <a:off x="171449" y="1183051"/>
            <a:ext cx="6638925" cy="4154984"/>
          </a:xfrm>
          <a:prstGeom prst="rect">
            <a:avLst/>
          </a:prstGeom>
          <a:noFill/>
        </p:spPr>
        <p:txBody>
          <a:bodyPr wrap="square" rtlCol="0">
            <a:spAutoFit/>
          </a:bodyPr>
          <a:lstStyle/>
          <a:p>
            <a:r>
              <a:rPr lang="en-US" sz="2200">
                <a:latin typeface="Segoe UI Light" charset="0"/>
                <a:cs typeface="Segoe UI Light" charset="0"/>
              </a:rPr>
              <a:t>No site do Angular Material, vamos escolher um componente para adicionarmos em nossa aplicação. Inicialmente irei escolher inicialmente o component Table.</a:t>
            </a:r>
          </a:p>
          <a:p>
            <a:endParaRPr lang="en-US" sz="2200">
              <a:latin typeface="Segoe UI Light" charset="0"/>
              <a:cs typeface="Segoe UI Light" charset="0"/>
            </a:endParaRPr>
          </a:p>
          <a:p>
            <a:r>
              <a:rPr lang="en-US" sz="2200">
                <a:latin typeface="Segoe UI Light" charset="0"/>
                <a:cs typeface="Segoe UI Light" charset="0"/>
              </a:rPr>
              <a:t>Feito isso, o primeiro passo é importar este novo componente para dentro de nosso projeto. </a:t>
            </a:r>
            <a:r>
              <a:rPr lang="en-US" sz="2200" b="1">
                <a:latin typeface="Segoe UI Light" charset="0"/>
                <a:cs typeface="Segoe UI Light" charset="0"/>
              </a:rPr>
              <a:t>app.module.ts</a:t>
            </a:r>
            <a:r>
              <a:rPr lang="en-US" sz="2200">
                <a:latin typeface="Segoe UI Light" charset="0"/>
                <a:cs typeface="Segoe UI Light" charset="0"/>
              </a:rPr>
              <a:t>, conforme foi feito ao lado:</a:t>
            </a:r>
          </a:p>
          <a:p>
            <a:endParaRPr lang="en-US" sz="2200">
              <a:latin typeface="Segoe UI Light" charset="0"/>
              <a:cs typeface="Segoe UI Light" charset="0"/>
            </a:endParaRPr>
          </a:p>
          <a:p>
            <a:r>
              <a:rPr lang="en-US" sz="2200">
                <a:latin typeface="Segoe UI Light" charset="0"/>
                <a:cs typeface="Segoe UI Light" charset="0"/>
              </a:rPr>
              <a:t>Feito isso, podemos copiar o HTML e o CSS e colar em nosso componente, para utilizá-lo em nossa aplicação. </a:t>
            </a:r>
          </a:p>
          <a:p>
            <a:endParaRPr lang="en-US" sz="2200">
              <a:latin typeface="Segoe UI Light" charset="0"/>
              <a:cs typeface="Segoe UI Light" charset="0"/>
            </a:endParaRPr>
          </a:p>
        </p:txBody>
      </p:sp>
      <p:pic>
        <p:nvPicPr>
          <p:cNvPr id="6" name="Imagem 5">
            <a:extLst>
              <a:ext uri="{FF2B5EF4-FFF2-40B4-BE49-F238E27FC236}">
                <a16:creationId xmlns:a16="http://schemas.microsoft.com/office/drawing/2014/main" id="{859DC321-132F-421E-8099-1045697C3874}"/>
              </a:ext>
            </a:extLst>
          </p:cNvPr>
          <p:cNvPicPr>
            <a:picLocks noChangeAspect="1"/>
          </p:cNvPicPr>
          <p:nvPr/>
        </p:nvPicPr>
        <p:blipFill>
          <a:blip r:embed="rId3"/>
          <a:stretch>
            <a:fillRect/>
          </a:stretch>
        </p:blipFill>
        <p:spPr>
          <a:xfrm>
            <a:off x="6921491" y="1183051"/>
            <a:ext cx="5014208" cy="3709400"/>
          </a:xfrm>
          <a:prstGeom prst="rect">
            <a:avLst/>
          </a:prstGeom>
        </p:spPr>
      </p:pic>
      <p:sp>
        <p:nvSpPr>
          <p:cNvPr id="10" name="CaixaDeTexto 9">
            <a:extLst>
              <a:ext uri="{FF2B5EF4-FFF2-40B4-BE49-F238E27FC236}">
                <a16:creationId xmlns:a16="http://schemas.microsoft.com/office/drawing/2014/main" id="{75B05639-1D5A-4A0F-8AD9-5F753BC6197D}"/>
              </a:ext>
            </a:extLst>
          </p:cNvPr>
          <p:cNvSpPr txBox="1"/>
          <p:nvPr/>
        </p:nvSpPr>
        <p:spPr>
          <a:xfrm>
            <a:off x="1729932" y="5086541"/>
            <a:ext cx="9918926" cy="369332"/>
          </a:xfrm>
          <a:prstGeom prst="rect">
            <a:avLst/>
          </a:prstGeom>
          <a:noFill/>
        </p:spPr>
        <p:txBody>
          <a:bodyPr wrap="square" rtlCol="0">
            <a:spAutoFit/>
          </a:bodyPr>
          <a:lstStyle/>
          <a:p>
            <a:r>
              <a:rPr lang="en-US" sz="1800" b="1">
                <a:latin typeface="Segoe UI Light" charset="0"/>
                <a:cs typeface="Segoe UI Light" charset="0"/>
              </a:rPr>
              <a:t>Dica:</a:t>
            </a:r>
            <a:r>
              <a:rPr lang="en-US" sz="1800">
                <a:latin typeface="Segoe UI Light" charset="0"/>
                <a:cs typeface="Segoe UI Light" charset="0"/>
              </a:rPr>
              <a:t> </a:t>
            </a:r>
            <a:r>
              <a:rPr lang="pt-BR" sz="1800">
                <a:latin typeface="Segoe UI Light" charset="0"/>
                <a:cs typeface="Segoe UI Light" charset="0"/>
              </a:rPr>
              <a:t>Utilize o atalho: Shift + Alt + F para identar seu código no Visual Studio Code.</a:t>
            </a:r>
          </a:p>
        </p:txBody>
      </p:sp>
    </p:spTree>
    <p:extLst>
      <p:ext uri="{BB962C8B-B14F-4D97-AF65-F5344CB8AC3E}">
        <p14:creationId xmlns:p14="http://schemas.microsoft.com/office/powerpoint/2010/main" val="42789752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B97CCDD-7799-4D49-968F-E40CCC0313BF}"/>
              </a:ext>
            </a:extLst>
          </p:cNvPr>
          <p:cNvPicPr>
            <a:picLocks noChangeAspect="1"/>
          </p:cNvPicPr>
          <p:nvPr/>
        </p:nvPicPr>
        <p:blipFill>
          <a:blip r:embed="rId2"/>
          <a:stretch>
            <a:fillRect/>
          </a:stretch>
        </p:blipFill>
        <p:spPr>
          <a:xfrm>
            <a:off x="6600348" y="1615688"/>
            <a:ext cx="5472635" cy="3289687"/>
          </a:xfrm>
          <a:prstGeom prst="rect">
            <a:avLst/>
          </a:prstGeom>
        </p:spPr>
      </p:pic>
      <p:sp>
        <p:nvSpPr>
          <p:cNvPr id="4" name="Título 2">
            <a:extLst>
              <a:ext uri="{FF2B5EF4-FFF2-40B4-BE49-F238E27FC236}">
                <a16:creationId xmlns:a16="http://schemas.microsoft.com/office/drawing/2014/main" id="{780DFB53-D155-4893-A785-365C9620435D}"/>
              </a:ext>
            </a:extLst>
          </p:cNvPr>
          <p:cNvSpPr>
            <a:spLocks noGrp="1"/>
          </p:cNvSpPr>
          <p:nvPr>
            <p:ph type="title"/>
          </p:nvPr>
        </p:nvSpPr>
        <p:spPr>
          <a:xfrm>
            <a:off x="704385" y="0"/>
            <a:ext cx="10783229" cy="998344"/>
          </a:xfrm>
        </p:spPr>
        <p:txBody>
          <a:bodyPr>
            <a:normAutofit/>
          </a:bodyPr>
          <a:lstStyle/>
          <a:p>
            <a:pPr algn="ctr"/>
            <a:r>
              <a:rPr lang="pt-BR"/>
              <a:t>Data Biding</a:t>
            </a:r>
          </a:p>
        </p:txBody>
      </p:sp>
      <p:sp>
        <p:nvSpPr>
          <p:cNvPr id="5" name="CaixaDeTexto 4">
            <a:extLst>
              <a:ext uri="{FF2B5EF4-FFF2-40B4-BE49-F238E27FC236}">
                <a16:creationId xmlns:a16="http://schemas.microsoft.com/office/drawing/2014/main" id="{3D676B1C-1584-4523-B7BC-0ECD65D69792}"/>
              </a:ext>
            </a:extLst>
          </p:cNvPr>
          <p:cNvSpPr txBox="1"/>
          <p:nvPr/>
        </p:nvSpPr>
        <p:spPr>
          <a:xfrm>
            <a:off x="119017" y="998343"/>
            <a:ext cx="6377033" cy="5170646"/>
          </a:xfrm>
          <a:prstGeom prst="rect">
            <a:avLst/>
          </a:prstGeom>
          <a:noFill/>
        </p:spPr>
        <p:txBody>
          <a:bodyPr wrap="square" rtlCol="0">
            <a:spAutoFit/>
          </a:bodyPr>
          <a:lstStyle/>
          <a:p>
            <a:r>
              <a:rPr lang="pt-BR" sz="2200">
                <a:latin typeface="Segoe UI Light" charset="0"/>
                <a:cs typeface="Segoe UI Light" charset="0"/>
              </a:rPr>
              <a:t>Data Bading é uma forma de associarmos informações que estão no componente para o template e vice versa. </a:t>
            </a:r>
          </a:p>
          <a:p>
            <a:endParaRPr lang="pt-BR" sz="2200">
              <a:latin typeface="Segoe UI Light" charset="0"/>
              <a:cs typeface="Segoe UI Light" charset="0"/>
            </a:endParaRPr>
          </a:p>
          <a:p>
            <a:r>
              <a:rPr lang="pt-BR" sz="2200">
                <a:latin typeface="Segoe UI Light" charset="0"/>
                <a:cs typeface="Segoe UI Light" charset="0"/>
              </a:rPr>
              <a:t>A </a:t>
            </a:r>
            <a:r>
              <a:rPr lang="pt-BR" sz="2200" b="1">
                <a:latin typeface="Segoe UI Light" charset="0"/>
                <a:cs typeface="Segoe UI Light" charset="0"/>
              </a:rPr>
              <a:t>Interpolação</a:t>
            </a:r>
            <a:r>
              <a:rPr lang="pt-BR" sz="2200">
                <a:latin typeface="Segoe UI Light" charset="0"/>
                <a:cs typeface="Segoe UI Light" charset="0"/>
              </a:rPr>
              <a:t> nada mais é que um recurso de ‘embedar’ expressões dentro de uma área delimitada por {{ .. }}. Dentro dessa área podemos trazer variáveis e métodos do nosso TS, realizar cálculos matemáticos, e também realizar operações lógicas.</a:t>
            </a:r>
          </a:p>
          <a:p>
            <a:endParaRPr lang="pt-BR" sz="2200">
              <a:latin typeface="Segoe UI Light" charset="0"/>
              <a:cs typeface="Segoe UI Light" charset="0"/>
            </a:endParaRPr>
          </a:p>
          <a:p>
            <a:r>
              <a:rPr lang="pt-BR" sz="2200">
                <a:latin typeface="Segoe UI Light" charset="0"/>
                <a:cs typeface="Segoe UI Light" charset="0"/>
              </a:rPr>
              <a:t>Veja mais a respeito aqui: </a:t>
            </a:r>
            <a:r>
              <a:rPr lang="pt-BR" sz="2200">
                <a:latin typeface="Segoe UI Light" charset="0"/>
                <a:cs typeface="Segoe UI Light" charset="0"/>
                <a:hlinkClick r:id="rId3"/>
              </a:rPr>
              <a:t>Entendendo de vez a interpolação</a:t>
            </a:r>
            <a:r>
              <a:rPr lang="pt-BR" sz="2200">
                <a:latin typeface="Segoe UI Light" charset="0"/>
                <a:cs typeface="Segoe UI Light" charset="0"/>
              </a:rPr>
              <a:t> e aqui: </a:t>
            </a:r>
            <a:r>
              <a:rPr lang="pt-BR" sz="2200">
                <a:latin typeface="Segoe UI Light" charset="0"/>
                <a:cs typeface="Segoe UI Light" charset="0"/>
                <a:hlinkClick r:id="rId4"/>
              </a:rPr>
              <a:t>Property Binding e Interpolação</a:t>
            </a:r>
            <a:endParaRPr lang="pt-BR" sz="2200">
              <a:latin typeface="Segoe UI Light" charset="0"/>
              <a:cs typeface="Segoe UI Light" charset="0"/>
            </a:endParaRPr>
          </a:p>
          <a:p>
            <a:endParaRPr lang="pt-BR" sz="2200">
              <a:latin typeface="Segoe UI Light" charset="0"/>
              <a:cs typeface="Segoe UI Light" charset="0"/>
            </a:endParaRPr>
          </a:p>
          <a:p>
            <a:endParaRPr lang="pt-BR" sz="2200">
              <a:latin typeface="Segoe UI Light" charset="0"/>
              <a:cs typeface="Segoe UI Light" charset="0"/>
            </a:endParaRPr>
          </a:p>
        </p:txBody>
      </p:sp>
    </p:spTree>
    <p:extLst>
      <p:ext uri="{BB962C8B-B14F-4D97-AF65-F5344CB8AC3E}">
        <p14:creationId xmlns:p14="http://schemas.microsoft.com/office/powerpoint/2010/main" val="27837449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AA75D9D-E3AB-44E0-B179-CD981FE2C313}"/>
              </a:ext>
            </a:extLst>
          </p:cNvPr>
          <p:cNvSpPr txBox="1"/>
          <p:nvPr/>
        </p:nvSpPr>
        <p:spPr>
          <a:xfrm>
            <a:off x="442867" y="217293"/>
            <a:ext cx="11082383" cy="5847755"/>
          </a:xfrm>
          <a:prstGeom prst="rect">
            <a:avLst/>
          </a:prstGeom>
          <a:noFill/>
        </p:spPr>
        <p:txBody>
          <a:bodyPr wrap="square" rtlCol="0">
            <a:spAutoFit/>
          </a:bodyPr>
          <a:lstStyle/>
          <a:p>
            <a:r>
              <a:rPr lang="pt-BR" sz="2200">
                <a:latin typeface="Segoe UI Light" charset="0"/>
                <a:cs typeface="Segoe UI Light" charset="0"/>
              </a:rPr>
              <a:t>Não existe uma maneira correta de realizar Data Binding, cada situação pode ser usada da forma como quiser e/ou conseguir aplicar. Existem 4 formas:</a:t>
            </a:r>
          </a:p>
          <a:p>
            <a:endParaRPr lang="pt-BR" sz="2200">
              <a:latin typeface="Segoe UI Light" charset="0"/>
              <a:cs typeface="Segoe UI Light" charset="0"/>
            </a:endParaRPr>
          </a:p>
          <a:p>
            <a:pPr marL="342900" indent="-342900">
              <a:buFont typeface="Arial" panose="020B0604020202020204" pitchFamily="34" charset="0"/>
              <a:buChar char="•"/>
            </a:pPr>
            <a:r>
              <a:rPr lang="pt-BR" sz="2200" b="1">
                <a:latin typeface="Segoe UI Light" charset="0"/>
                <a:cs typeface="Segoe UI Light" charset="0"/>
              </a:rPr>
              <a:t>Interpolação:</a:t>
            </a:r>
            <a:r>
              <a:rPr lang="pt-BR" sz="2200">
                <a:latin typeface="Segoe UI Light" charset="0"/>
                <a:cs typeface="Segoe UI Light" charset="0"/>
              </a:rPr>
              <a:t> {{ valor }}</a:t>
            </a:r>
          </a:p>
          <a:p>
            <a:r>
              <a:rPr lang="pt-BR" sz="2200">
                <a:latin typeface="Segoe UI Light" charset="0"/>
                <a:cs typeface="Segoe UI Light" charset="0"/>
              </a:rPr>
              <a:t>associa informação do componente para o template (HTML)</a:t>
            </a:r>
          </a:p>
          <a:p>
            <a:endParaRPr lang="pt-BR" sz="2200">
              <a:latin typeface="Segoe UI Light" charset="0"/>
              <a:cs typeface="Segoe UI Light" charset="0"/>
            </a:endParaRPr>
          </a:p>
          <a:p>
            <a:pPr marL="342900" indent="-342900">
              <a:buFont typeface="Arial" panose="020B0604020202020204" pitchFamily="34" charset="0"/>
              <a:buChar char="•"/>
            </a:pPr>
            <a:r>
              <a:rPr lang="pt-BR" sz="2200" b="1">
                <a:latin typeface="Segoe UI Light" charset="0"/>
                <a:cs typeface="Segoe UI Light" charset="0"/>
              </a:rPr>
              <a:t>Property Binding:</a:t>
            </a:r>
            <a:r>
              <a:rPr lang="pt-BR" sz="2200">
                <a:latin typeface="Segoe UI Light" charset="0"/>
                <a:cs typeface="Segoe UI Light" charset="0"/>
              </a:rPr>
              <a:t> [propriedade]="valor"</a:t>
            </a:r>
          </a:p>
          <a:p>
            <a:r>
              <a:rPr lang="pt-BR" sz="2200">
                <a:latin typeface="Segoe UI Light" charset="0"/>
                <a:cs typeface="Segoe UI Light" charset="0"/>
              </a:rPr>
              <a:t>associa informação do componente para o template (HTML)</a:t>
            </a:r>
          </a:p>
          <a:p>
            <a:endParaRPr lang="pt-BR" sz="2200">
              <a:latin typeface="Segoe UI Light" charset="0"/>
              <a:cs typeface="Segoe UI Light" charset="0"/>
            </a:endParaRPr>
          </a:p>
          <a:p>
            <a:pPr marL="342900" indent="-342900">
              <a:buFont typeface="Arial" panose="020B0604020202020204" pitchFamily="34" charset="0"/>
              <a:buChar char="•"/>
            </a:pPr>
            <a:r>
              <a:rPr lang="pt-BR" sz="2200" b="1">
                <a:latin typeface="Segoe UI Light" charset="0"/>
                <a:cs typeface="Segoe UI Light" charset="0"/>
              </a:rPr>
              <a:t>Event Binding: </a:t>
            </a:r>
            <a:r>
              <a:rPr lang="pt-BR" sz="2200">
                <a:latin typeface="Segoe UI Light" charset="0"/>
                <a:cs typeface="Segoe UI Light" charset="0"/>
              </a:rPr>
              <a:t>(evento)="handler"</a:t>
            </a:r>
          </a:p>
          <a:p>
            <a:r>
              <a:rPr lang="pt-BR" sz="2200">
                <a:latin typeface="Segoe UI Light" charset="0"/>
                <a:cs typeface="Segoe UI Light" charset="0"/>
              </a:rPr>
              <a:t>associa informação do template (HTML) para o componente</a:t>
            </a:r>
          </a:p>
          <a:p>
            <a:endParaRPr lang="pt-BR" sz="2200">
              <a:latin typeface="Segoe UI Light" charset="0"/>
              <a:cs typeface="Segoe UI Light" charset="0"/>
            </a:endParaRPr>
          </a:p>
          <a:p>
            <a:pPr marL="342900" indent="-342900">
              <a:buFont typeface="Arial" panose="020B0604020202020204" pitchFamily="34" charset="0"/>
              <a:buChar char="•"/>
            </a:pPr>
            <a:r>
              <a:rPr lang="pt-BR" sz="2200" b="1">
                <a:latin typeface="Segoe UI Light" charset="0"/>
                <a:cs typeface="Segoe UI Light" charset="0"/>
              </a:rPr>
              <a:t>Two-Way Data Binding: </a:t>
            </a:r>
            <a:r>
              <a:rPr lang="pt-BR" sz="2200">
                <a:latin typeface="Segoe UI Light" charset="0"/>
                <a:cs typeface="Segoe UI Light" charset="0"/>
              </a:rPr>
              <a:t>[(ngModel)]="propriedade"</a:t>
            </a:r>
          </a:p>
          <a:p>
            <a:r>
              <a:rPr lang="pt-BR" sz="2200">
                <a:latin typeface="Segoe UI Light" charset="0"/>
                <a:cs typeface="Segoe UI Light" charset="0"/>
              </a:rPr>
              <a:t>associa informação entre ambos, ou seja, mantém ambos atualizados (componente e template (HTML).</a:t>
            </a:r>
          </a:p>
          <a:p>
            <a:endParaRPr lang="pt-BR" sz="2200">
              <a:latin typeface="Segoe UI Light" charset="0"/>
              <a:cs typeface="Segoe UI Light" charset="0"/>
            </a:endParaRPr>
          </a:p>
          <a:p>
            <a:r>
              <a:rPr lang="pt-BR" sz="2200">
                <a:latin typeface="Segoe UI Light" charset="0"/>
                <a:cs typeface="Segoe UI Light" charset="0"/>
              </a:rPr>
              <a:t>	</a:t>
            </a:r>
          </a:p>
        </p:txBody>
      </p:sp>
    </p:spTree>
    <p:extLst>
      <p:ext uri="{BB962C8B-B14F-4D97-AF65-F5344CB8AC3E}">
        <p14:creationId xmlns:p14="http://schemas.microsoft.com/office/powerpoint/2010/main" val="34629909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80DFB53-D155-4893-A785-365C9620435D}"/>
              </a:ext>
            </a:extLst>
          </p:cNvPr>
          <p:cNvSpPr>
            <a:spLocks noGrp="1"/>
          </p:cNvSpPr>
          <p:nvPr>
            <p:ph type="title"/>
          </p:nvPr>
        </p:nvSpPr>
        <p:spPr>
          <a:xfrm>
            <a:off x="704385" y="0"/>
            <a:ext cx="10783229" cy="998344"/>
          </a:xfrm>
        </p:spPr>
        <p:txBody>
          <a:bodyPr>
            <a:normAutofit/>
          </a:bodyPr>
          <a:lstStyle/>
          <a:p>
            <a:pPr algn="ctr"/>
            <a:r>
              <a:rPr lang="pt-BR"/>
              <a:t>Event Biding</a:t>
            </a:r>
          </a:p>
        </p:txBody>
      </p:sp>
      <p:sp>
        <p:nvSpPr>
          <p:cNvPr id="5" name="CaixaDeTexto 4">
            <a:extLst>
              <a:ext uri="{FF2B5EF4-FFF2-40B4-BE49-F238E27FC236}">
                <a16:creationId xmlns:a16="http://schemas.microsoft.com/office/drawing/2014/main" id="{3D676B1C-1584-4523-B7BC-0ECD65D69792}"/>
              </a:ext>
            </a:extLst>
          </p:cNvPr>
          <p:cNvSpPr txBox="1"/>
          <p:nvPr/>
        </p:nvSpPr>
        <p:spPr>
          <a:xfrm>
            <a:off x="893531" y="1379344"/>
            <a:ext cx="10594083" cy="2831544"/>
          </a:xfrm>
          <a:prstGeom prst="rect">
            <a:avLst/>
          </a:prstGeom>
          <a:noFill/>
        </p:spPr>
        <p:txBody>
          <a:bodyPr wrap="square" rtlCol="0">
            <a:spAutoFit/>
          </a:bodyPr>
          <a:lstStyle/>
          <a:p>
            <a:r>
              <a:rPr lang="pt-BR" sz="2200">
                <a:latin typeface="Segoe UI Light" charset="0"/>
                <a:cs typeface="Segoe UI Light" charset="0"/>
              </a:rPr>
              <a:t>O Event Biding consiste em permitir que você escute e responda às ações do usuário, como pressionamentos de tecla, movimentos do mouse e cliques. </a:t>
            </a:r>
            <a:endParaRPr lang="en-US" sz="2200">
              <a:latin typeface="Segoe UI Light" charset="0"/>
              <a:cs typeface="Segoe UI Light" charset="0"/>
            </a:endParaRPr>
          </a:p>
          <a:p>
            <a:endParaRPr lang="en-US" sz="2200">
              <a:latin typeface="Segoe UI Light" charset="0"/>
              <a:cs typeface="Segoe UI Light" charset="0"/>
            </a:endParaRPr>
          </a:p>
          <a:p>
            <a:r>
              <a:rPr lang="en-US" sz="2200">
                <a:latin typeface="Segoe UI Light" charset="0"/>
                <a:cs typeface="Segoe UI Light" charset="0"/>
              </a:rPr>
              <a:t>Sintaxe: </a:t>
            </a:r>
            <a:r>
              <a:rPr lang="en-US" sz="2400" b="0" i="0">
                <a:solidFill>
                  <a:srgbClr val="000088"/>
                </a:solidFill>
                <a:effectLst/>
                <a:latin typeface="Droid Sans Mono"/>
              </a:rPr>
              <a:t>&lt;button</a:t>
            </a:r>
            <a:r>
              <a:rPr lang="en-US" sz="2400" b="0" i="0">
                <a:solidFill>
                  <a:srgbClr val="000000"/>
                </a:solidFill>
                <a:effectLst/>
                <a:latin typeface="Droid Sans Mono"/>
              </a:rPr>
              <a:t> (</a:t>
            </a:r>
            <a:r>
              <a:rPr lang="en-US" sz="2400" b="0" i="0">
                <a:solidFill>
                  <a:srgbClr val="660066"/>
                </a:solidFill>
                <a:effectLst/>
                <a:latin typeface="Droid Sans Mono"/>
              </a:rPr>
              <a:t>click</a:t>
            </a:r>
            <a:r>
              <a:rPr lang="en-US" sz="2400" b="0" i="0">
                <a:solidFill>
                  <a:srgbClr val="000000"/>
                </a:solidFill>
                <a:effectLst/>
                <a:latin typeface="Droid Sans Mono"/>
              </a:rPr>
              <a:t>)</a:t>
            </a:r>
            <a:r>
              <a:rPr lang="en-US" sz="2400" b="0" i="0">
                <a:solidFill>
                  <a:srgbClr val="666600"/>
                </a:solidFill>
                <a:effectLst/>
                <a:latin typeface="Droid Sans Mono"/>
              </a:rPr>
              <a:t>=</a:t>
            </a:r>
            <a:r>
              <a:rPr lang="en-US" sz="2400" b="0" i="0">
                <a:solidFill>
                  <a:srgbClr val="880000"/>
                </a:solidFill>
                <a:effectLst/>
                <a:latin typeface="Droid Sans Mono"/>
              </a:rPr>
              <a:t>"onSave()"</a:t>
            </a:r>
            <a:r>
              <a:rPr lang="en-US" sz="2400" b="0" i="0">
                <a:solidFill>
                  <a:srgbClr val="000088"/>
                </a:solidFill>
                <a:effectLst/>
                <a:latin typeface="Droid Sans Mono"/>
              </a:rPr>
              <a:t>&gt;</a:t>
            </a:r>
            <a:r>
              <a:rPr lang="en-US" sz="2400" b="0" i="0">
                <a:solidFill>
                  <a:srgbClr val="000000"/>
                </a:solidFill>
                <a:effectLst/>
                <a:latin typeface="Droid Sans Mono"/>
              </a:rPr>
              <a:t>Save</a:t>
            </a:r>
            <a:r>
              <a:rPr lang="en-US" sz="2400" b="0" i="0">
                <a:solidFill>
                  <a:srgbClr val="000088"/>
                </a:solidFill>
                <a:effectLst/>
                <a:latin typeface="Droid Sans Mono"/>
              </a:rPr>
              <a:t>&lt;button&gt;</a:t>
            </a:r>
            <a:endParaRPr lang="en-US" sz="2200" b="0" i="0">
              <a:solidFill>
                <a:srgbClr val="000088"/>
              </a:solidFill>
              <a:effectLst/>
              <a:latin typeface="Segoe UI Light" charset="0"/>
              <a:cs typeface="Segoe UI Light" charset="0"/>
            </a:endParaRPr>
          </a:p>
          <a:p>
            <a:endParaRPr lang="pt-BR" sz="2200">
              <a:latin typeface="Segoe UI Light" charset="0"/>
              <a:cs typeface="Segoe UI Light" charset="0"/>
            </a:endParaRPr>
          </a:p>
          <a:p>
            <a:r>
              <a:rPr lang="pt-BR" sz="2200">
                <a:latin typeface="Segoe UI Light" charset="0"/>
                <a:cs typeface="Segoe UI Light" charset="0"/>
              </a:rPr>
              <a:t>A associação de evento escuta os eventos de clique do botão e chama o onSave()método do componente sempre que ocorre um clique. </a:t>
            </a:r>
            <a:endParaRPr lang="en-US" sz="2200">
              <a:latin typeface="Segoe UI Light" charset="0"/>
              <a:cs typeface="Segoe UI Light" charset="0"/>
            </a:endParaRPr>
          </a:p>
          <a:p>
            <a:endParaRPr lang="en-US" sz="2200">
              <a:latin typeface="Segoe UI Light" charset="0"/>
              <a:cs typeface="Segoe UI Light" charset="0"/>
            </a:endParaRPr>
          </a:p>
        </p:txBody>
      </p:sp>
      <p:pic>
        <p:nvPicPr>
          <p:cNvPr id="9" name="Picture 3" descr="Bulbo ícone Vector Bulbo Idéias Símbolo Ilustração, ícones De Bulbo, ícones  De Símbolo, Preto Imagem PNG e Vetor Para Download Gratuito | Lampada  desenho, Ideias de lâmpadas, Lampada vetor">
            <a:extLst>
              <a:ext uri="{FF2B5EF4-FFF2-40B4-BE49-F238E27FC236}">
                <a16:creationId xmlns:a16="http://schemas.microsoft.com/office/drawing/2014/main" id="{D9DEC3DA-7C95-4EF0-8FA7-109E9570C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04" y="4444575"/>
            <a:ext cx="847725"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D0DE9D8C-B5B4-406F-A604-A9506BC8B07D}"/>
              </a:ext>
            </a:extLst>
          </p:cNvPr>
          <p:cNvSpPr txBox="1"/>
          <p:nvPr/>
        </p:nvSpPr>
        <p:spPr>
          <a:xfrm>
            <a:off x="1703070" y="4444575"/>
            <a:ext cx="9918926" cy="646331"/>
          </a:xfrm>
          <a:prstGeom prst="rect">
            <a:avLst/>
          </a:prstGeom>
          <a:noFill/>
        </p:spPr>
        <p:txBody>
          <a:bodyPr wrap="square" rtlCol="0">
            <a:spAutoFit/>
          </a:bodyPr>
          <a:lstStyle/>
          <a:p>
            <a:r>
              <a:rPr lang="en-US" sz="1800" b="1">
                <a:latin typeface="Segoe UI Light" charset="0"/>
                <a:cs typeface="Segoe UI Light" charset="0"/>
              </a:rPr>
              <a:t>Dica:</a:t>
            </a:r>
            <a:r>
              <a:rPr lang="en-US" sz="1800">
                <a:latin typeface="Segoe UI Light" charset="0"/>
                <a:cs typeface="Segoe UI Light" charset="0"/>
              </a:rPr>
              <a:t> </a:t>
            </a:r>
            <a:r>
              <a:rPr lang="pt-BR" sz="1800">
                <a:latin typeface="Segoe UI Light" charset="0"/>
                <a:cs typeface="Segoe UI Light" charset="0"/>
              </a:rPr>
              <a:t>Acesse o link: (</a:t>
            </a:r>
            <a:r>
              <a:rPr lang="pt-BR" sz="1800" b="1">
                <a:latin typeface="Segoe UI Light" charset="0"/>
                <a:cs typeface="Segoe UI Light" charset="0"/>
                <a:hlinkClick r:id="rId3"/>
              </a:rPr>
              <a:t>https://angular.io/guide/event-binding</a:t>
            </a:r>
            <a:r>
              <a:rPr lang="pt-BR" sz="1800">
                <a:latin typeface="Segoe UI Light" charset="0"/>
                <a:cs typeface="Segoe UI Light" charset="0"/>
              </a:rPr>
              <a:t>) para entender melhor sobre.</a:t>
            </a:r>
          </a:p>
          <a:p>
            <a:r>
              <a:rPr lang="pt-BR">
                <a:latin typeface="Segoe UI Light" charset="0"/>
                <a:cs typeface="Segoe UI Light" charset="0"/>
              </a:rPr>
              <a:t>Na próxima aula a Geovana falará um pouco sobre também! =]</a:t>
            </a:r>
            <a:endParaRPr lang="pt-BR" sz="1800">
              <a:latin typeface="Segoe UI Light" charset="0"/>
              <a:cs typeface="Segoe UI Light" charset="0"/>
            </a:endParaRPr>
          </a:p>
        </p:txBody>
      </p:sp>
    </p:spTree>
    <p:extLst>
      <p:ext uri="{BB962C8B-B14F-4D97-AF65-F5344CB8AC3E}">
        <p14:creationId xmlns:p14="http://schemas.microsoft.com/office/powerpoint/2010/main" val="33144616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80DFB53-D155-4893-A785-365C9620435D}"/>
              </a:ext>
            </a:extLst>
          </p:cNvPr>
          <p:cNvSpPr>
            <a:spLocks noGrp="1"/>
          </p:cNvSpPr>
          <p:nvPr>
            <p:ph type="title"/>
          </p:nvPr>
        </p:nvSpPr>
        <p:spPr>
          <a:xfrm>
            <a:off x="704385" y="0"/>
            <a:ext cx="10783229" cy="998344"/>
          </a:xfrm>
        </p:spPr>
        <p:txBody>
          <a:bodyPr>
            <a:normAutofit/>
          </a:bodyPr>
          <a:lstStyle/>
          <a:p>
            <a:pPr algn="ctr"/>
            <a:r>
              <a:rPr lang="pt-BR"/>
              <a:t>Diretivas: ngIf / ngFor</a:t>
            </a:r>
          </a:p>
        </p:txBody>
      </p:sp>
      <p:sp>
        <p:nvSpPr>
          <p:cNvPr id="5" name="CaixaDeTexto 4">
            <a:extLst>
              <a:ext uri="{FF2B5EF4-FFF2-40B4-BE49-F238E27FC236}">
                <a16:creationId xmlns:a16="http://schemas.microsoft.com/office/drawing/2014/main" id="{3D676B1C-1584-4523-B7BC-0ECD65D69792}"/>
              </a:ext>
            </a:extLst>
          </p:cNvPr>
          <p:cNvSpPr txBox="1"/>
          <p:nvPr/>
        </p:nvSpPr>
        <p:spPr>
          <a:xfrm>
            <a:off x="798957" y="998344"/>
            <a:ext cx="10850118" cy="3816429"/>
          </a:xfrm>
          <a:prstGeom prst="rect">
            <a:avLst/>
          </a:prstGeom>
          <a:noFill/>
        </p:spPr>
        <p:txBody>
          <a:bodyPr wrap="square" rtlCol="0">
            <a:spAutoFit/>
          </a:bodyPr>
          <a:lstStyle/>
          <a:p>
            <a:r>
              <a:rPr lang="pt-BR" sz="2200">
                <a:latin typeface="Segoe UI Light" charset="0"/>
                <a:cs typeface="Segoe UI Light" charset="0"/>
              </a:rPr>
              <a:t>As diretivas são marcadores em um elemento DOM (como um atributo) que informam ao Angular para anexar um comportamento especificado a um elemento existente. Existem muitas diretivas prontas que podemos usar e também podemos criar nossas próprias diretivas. Mas hoje iremos ver duas que considero principais</a:t>
            </a:r>
          </a:p>
          <a:p>
            <a:endParaRPr lang="pt-BR" sz="2200">
              <a:latin typeface="Segoe UI Light" charset="0"/>
              <a:cs typeface="Segoe UI Light" charset="0"/>
            </a:endParaRPr>
          </a:p>
          <a:p>
            <a:r>
              <a:rPr lang="pt-BR" sz="2200" b="1">
                <a:latin typeface="Segoe UI Light" charset="0"/>
                <a:cs typeface="Segoe UI Light" charset="0"/>
              </a:rPr>
              <a:t>ngIf:</a:t>
            </a:r>
            <a:r>
              <a:rPr lang="pt-BR" sz="2200">
                <a:latin typeface="Segoe UI Light" charset="0"/>
                <a:cs typeface="Segoe UI Light" charset="0"/>
              </a:rPr>
              <a:t> Esta é uma diretiva que você adiciona a um elemento na marcação, geralmente para um elemento de contâiner como um div. </a:t>
            </a:r>
          </a:p>
          <a:p>
            <a:endParaRPr lang="pt-BR" sz="2200">
              <a:latin typeface="Segoe UI Light" charset="0"/>
              <a:cs typeface="Segoe UI Light" charset="0"/>
            </a:endParaRPr>
          </a:p>
          <a:p>
            <a:r>
              <a:rPr lang="pt-BR" sz="2200" b="1">
                <a:latin typeface="Segoe UI Light" charset="0"/>
                <a:cs typeface="Segoe UI Light" charset="0"/>
              </a:rPr>
              <a:t>ngFor:</a:t>
            </a:r>
            <a:r>
              <a:rPr lang="pt-BR" sz="2200">
                <a:latin typeface="Segoe UI Light" charset="0"/>
                <a:cs typeface="Segoe UI Light" charset="0"/>
              </a:rPr>
              <a:t> Esta é uma diretiva para processar cada item de um objeto iterável, gerando uma marcação para cada um. Ela é conhecida como uma diretiva estrutural porque pode alterar o layout do DOM adicionando e removendo elementos DOM de visualização.</a:t>
            </a:r>
          </a:p>
        </p:txBody>
      </p:sp>
    </p:spTree>
    <p:extLst>
      <p:ext uri="{BB962C8B-B14F-4D97-AF65-F5344CB8AC3E}">
        <p14:creationId xmlns:p14="http://schemas.microsoft.com/office/powerpoint/2010/main" val="22080226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a:xfrm>
            <a:off x="925500" y="0"/>
            <a:ext cx="5730728" cy="1199055"/>
          </a:xfrm>
        </p:spPr>
        <p:txBody>
          <a:bodyPr/>
          <a:lstStyle/>
          <a:p>
            <a:pPr marL="0" indent="0">
              <a:buNone/>
            </a:pPr>
            <a:r>
              <a:rPr lang="en-US" err="1"/>
              <a:t>Quem</a:t>
            </a:r>
            <a:r>
              <a:rPr lang="en-US"/>
              <a:t> sou </a:t>
            </a:r>
            <a:r>
              <a:rPr lang="en-US" err="1"/>
              <a:t>eu</a:t>
            </a:r>
            <a:r>
              <a:rPr lang="en-US"/>
              <a:t>?</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a:xfrm>
            <a:off x="259851" y="1594497"/>
            <a:ext cx="7391400" cy="3641670"/>
          </a:xfrm>
        </p:spPr>
        <p:txBody>
          <a:bodyPr>
            <a:normAutofit fontScale="85000" lnSpcReduction="20000"/>
          </a:bodyPr>
          <a:lstStyle/>
          <a:p>
            <a:r>
              <a:rPr lang="en-US"/>
              <a:t>10 </a:t>
            </a:r>
            <a:r>
              <a:rPr lang="en-US" err="1"/>
              <a:t>anos</a:t>
            </a:r>
            <a:r>
              <a:rPr lang="en-US"/>
              <a:t> </a:t>
            </a:r>
            <a:r>
              <a:rPr lang="en-US" err="1"/>
              <a:t>na</a:t>
            </a:r>
            <a:r>
              <a:rPr lang="en-US"/>
              <a:t> </a:t>
            </a:r>
            <a:r>
              <a:rPr lang="en-US" err="1"/>
              <a:t>área</a:t>
            </a:r>
            <a:r>
              <a:rPr lang="en-US"/>
              <a:t> de Tecnologia</a:t>
            </a:r>
          </a:p>
          <a:p>
            <a:endParaRPr lang="en-US"/>
          </a:p>
          <a:p>
            <a:r>
              <a:rPr lang="en-US"/>
              <a:t>3 </a:t>
            </a:r>
            <a:r>
              <a:rPr lang="en-US" err="1"/>
              <a:t>anos</a:t>
            </a:r>
            <a:r>
              <a:rPr lang="en-US"/>
              <a:t> de Avanade</a:t>
            </a:r>
          </a:p>
          <a:p>
            <a:endParaRPr lang="en-US"/>
          </a:p>
          <a:p>
            <a:r>
              <a:rPr lang="en-US"/>
              <a:t>Graduada em Ciência da Computação</a:t>
            </a:r>
          </a:p>
          <a:p>
            <a:endParaRPr lang="en-US"/>
          </a:p>
          <a:p>
            <a:r>
              <a:rPr lang="en-US"/>
              <a:t>Amo </a:t>
            </a:r>
            <a:r>
              <a:rPr lang="en-US" err="1"/>
              <a:t>livros</a:t>
            </a:r>
            <a:r>
              <a:rPr lang="en-US"/>
              <a:t>, </a:t>
            </a:r>
            <a:r>
              <a:rPr lang="en-US" err="1"/>
              <a:t>filmes</a:t>
            </a:r>
            <a:r>
              <a:rPr lang="en-US"/>
              <a:t>, séries e animes</a:t>
            </a:r>
          </a:p>
          <a:p>
            <a:endParaRPr lang="en-US"/>
          </a:p>
          <a:p>
            <a:r>
              <a:rPr lang="en-US"/>
              <a:t>Comecei a pular corda na quarentena e amo cozinhar</a:t>
            </a:r>
          </a:p>
        </p:txBody>
      </p:sp>
      <p:sp>
        <p:nvSpPr>
          <p:cNvPr id="10" name="Rectangle 9">
            <a:extLst>
              <a:ext uri="{FF2B5EF4-FFF2-40B4-BE49-F238E27FC236}">
                <a16:creationId xmlns:a16="http://schemas.microsoft.com/office/drawing/2014/main" id="{88914BCA-577A-4B42-B7FE-8917B7B07E3E}"/>
              </a:ext>
            </a:extLst>
          </p:cNvPr>
          <p:cNvSpPr/>
          <p:nvPr/>
        </p:nvSpPr>
        <p:spPr>
          <a:xfrm>
            <a:off x="7932578" y="3591508"/>
            <a:ext cx="34560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a:solidFill>
                  <a:schemeClr val="bg1"/>
                </a:solidFill>
                <a:latin typeface="Segoe UI Semibold" panose="020B0702040204020203" pitchFamily="34" charset="0"/>
                <a:cs typeface="Segoe UI Semibold" panose="020B0702040204020203" pitchFamily="34" charset="0"/>
              </a:rPr>
              <a:t>Camila Ferreira Ribeiro</a:t>
            </a:r>
            <a:endParaRPr kumimoji="0" lang="en-US" sz="20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0D51403A-B6EC-43AE-AFD9-DAD79E8B3141}"/>
              </a:ext>
            </a:extLst>
          </p:cNvPr>
          <p:cNvSpPr/>
          <p:nvPr/>
        </p:nvSpPr>
        <p:spPr>
          <a:xfrm>
            <a:off x="7431699" y="3989430"/>
            <a:ext cx="4082903" cy="612796"/>
          </a:xfrm>
          <a:prstGeom prst="rect">
            <a:avLst/>
          </a:prstGeom>
        </p:spPr>
        <p:txBody>
          <a:bodyPr wrap="square">
            <a:spAutoFit/>
          </a:bodyPr>
          <a:lstStyle/>
          <a:p>
            <a:pPr marL="0" marR="0" lvl="0" indent="0" algn="ctr" defTabSz="1562693"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Full-Stack Developer </a:t>
            </a:r>
          </a:p>
          <a:p>
            <a:pPr marL="0" marR="0" lvl="0" indent="0" algn="ctr" defTabSz="1562693"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Senior Software Engineering </a:t>
            </a:r>
          </a:p>
        </p:txBody>
      </p:sp>
      <p:pic>
        <p:nvPicPr>
          <p:cNvPr id="12" name="Picture 11">
            <a:extLst>
              <a:ext uri="{FF2B5EF4-FFF2-40B4-BE49-F238E27FC236}">
                <a16:creationId xmlns:a16="http://schemas.microsoft.com/office/drawing/2014/main" id="{036E0BB3-2B53-43E8-95FB-2495B681FA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76207" y="432478"/>
            <a:ext cx="3530001" cy="3159030"/>
          </a:xfrm>
          <a:prstGeom prst="ellipse">
            <a:avLst/>
          </a:prstGeom>
        </p:spPr>
      </p:pic>
      <p:pic>
        <p:nvPicPr>
          <p:cNvPr id="2050" name="Picture 2" descr="Gmail icon">
            <a:hlinkClick r:id="rId3"/>
            <a:extLst>
              <a:ext uri="{FF2B5EF4-FFF2-40B4-BE49-F238E27FC236}">
                <a16:creationId xmlns:a16="http://schemas.microsoft.com/office/drawing/2014/main" id="{FD747C72-55D4-4FA7-AF43-A95A95BDB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2578" y="4694016"/>
            <a:ext cx="630303" cy="63030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descr="Uma imagem contendo desenho&#10;&#10;Descrição gerada automaticamente">
            <a:hlinkClick r:id="rId5"/>
            <a:extLst>
              <a:ext uri="{FF2B5EF4-FFF2-40B4-BE49-F238E27FC236}">
                <a16:creationId xmlns:a16="http://schemas.microsoft.com/office/drawing/2014/main" id="{A339C4C5-1C87-43A7-9846-0DA770520E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4208" y="4768354"/>
            <a:ext cx="530398" cy="481626"/>
          </a:xfrm>
          <a:prstGeom prst="rect">
            <a:avLst/>
          </a:prstGeom>
        </p:spPr>
      </p:pic>
      <p:pic>
        <p:nvPicPr>
          <p:cNvPr id="6" name="Imagem 5">
            <a:hlinkClick r:id="rId7"/>
            <a:extLst>
              <a:ext uri="{FF2B5EF4-FFF2-40B4-BE49-F238E27FC236}">
                <a16:creationId xmlns:a16="http://schemas.microsoft.com/office/drawing/2014/main" id="{58305611-9FCE-4548-A27E-533DB0EC71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5616" y="4664458"/>
            <a:ext cx="634039" cy="609653"/>
          </a:xfrm>
          <a:prstGeom prst="rect">
            <a:avLst/>
          </a:prstGeom>
        </p:spPr>
      </p:pic>
      <p:pic>
        <p:nvPicPr>
          <p:cNvPr id="1030" name="Picture 6">
            <a:hlinkClick r:id="rId9"/>
            <a:extLst>
              <a:ext uri="{FF2B5EF4-FFF2-40B4-BE49-F238E27FC236}">
                <a16:creationId xmlns:a16="http://schemas.microsoft.com/office/drawing/2014/main" id="{934DC879-06D1-4C1D-8D83-3DC9E27C6A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06686" y="4709121"/>
            <a:ext cx="540714" cy="54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585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80DFB53-D155-4893-A785-365C9620435D}"/>
              </a:ext>
            </a:extLst>
          </p:cNvPr>
          <p:cNvSpPr>
            <a:spLocks noGrp="1"/>
          </p:cNvSpPr>
          <p:nvPr>
            <p:ph type="title"/>
          </p:nvPr>
        </p:nvSpPr>
        <p:spPr>
          <a:xfrm>
            <a:off x="704385" y="0"/>
            <a:ext cx="10783229" cy="998344"/>
          </a:xfrm>
        </p:spPr>
        <p:txBody>
          <a:bodyPr>
            <a:normAutofit/>
          </a:bodyPr>
          <a:lstStyle/>
          <a:p>
            <a:pPr algn="ctr"/>
            <a:r>
              <a:rPr lang="pt-BR"/>
              <a:t>Event Emitter</a:t>
            </a:r>
          </a:p>
        </p:txBody>
      </p:sp>
      <p:sp>
        <p:nvSpPr>
          <p:cNvPr id="5" name="CaixaDeTexto 4">
            <a:extLst>
              <a:ext uri="{FF2B5EF4-FFF2-40B4-BE49-F238E27FC236}">
                <a16:creationId xmlns:a16="http://schemas.microsoft.com/office/drawing/2014/main" id="{3D676B1C-1584-4523-B7BC-0ECD65D69792}"/>
              </a:ext>
            </a:extLst>
          </p:cNvPr>
          <p:cNvSpPr txBox="1"/>
          <p:nvPr/>
        </p:nvSpPr>
        <p:spPr>
          <a:xfrm>
            <a:off x="893531" y="1522219"/>
            <a:ext cx="10594083" cy="2800767"/>
          </a:xfrm>
          <a:prstGeom prst="rect">
            <a:avLst/>
          </a:prstGeom>
          <a:noFill/>
        </p:spPr>
        <p:txBody>
          <a:bodyPr wrap="square" rtlCol="0">
            <a:spAutoFit/>
          </a:bodyPr>
          <a:lstStyle/>
          <a:p>
            <a:r>
              <a:rPr lang="pt-BR" sz="2200" b="1">
                <a:latin typeface="Segoe UI Light" charset="0"/>
                <a:cs typeface="Segoe UI Light" charset="0"/>
              </a:rPr>
              <a:t>Input Property - </a:t>
            </a:r>
            <a:r>
              <a:rPr lang="en-US" sz="2200" b="1">
                <a:latin typeface="Segoe UI Light" charset="0"/>
                <a:cs typeface="Segoe UI Light" charset="0"/>
              </a:rPr>
              <a:t>@Input()</a:t>
            </a:r>
            <a:endParaRPr lang="pt-BR" sz="2200" b="1">
              <a:latin typeface="Segoe UI Light" charset="0"/>
              <a:cs typeface="Segoe UI Light" charset="0"/>
            </a:endParaRPr>
          </a:p>
          <a:p>
            <a:r>
              <a:rPr lang="pt-BR" sz="2200">
                <a:latin typeface="Segoe UI Light" charset="0"/>
                <a:cs typeface="Segoe UI Light" charset="0"/>
              </a:rPr>
              <a:t>Você irá utilizá-lo quando quiser receber dados de um componente pai.</a:t>
            </a:r>
            <a:endParaRPr lang="en-US" sz="2200">
              <a:latin typeface="Segoe UI Light" charset="0"/>
              <a:cs typeface="Segoe UI Light" charset="0"/>
            </a:endParaRPr>
          </a:p>
          <a:p>
            <a:endParaRPr lang="en-US" sz="2200">
              <a:latin typeface="Segoe UI Light" charset="0"/>
              <a:cs typeface="Segoe UI Light" charset="0"/>
            </a:endParaRPr>
          </a:p>
          <a:p>
            <a:r>
              <a:rPr lang="en-US" sz="2200" b="1">
                <a:latin typeface="Segoe UI Light" charset="0"/>
                <a:cs typeface="Segoe UI Light" charset="0"/>
              </a:rPr>
              <a:t>Output Property </a:t>
            </a:r>
            <a:r>
              <a:rPr lang="en-US" sz="2200">
                <a:latin typeface="Segoe UI Light" charset="0"/>
                <a:cs typeface="Segoe UI Light" charset="0"/>
              </a:rPr>
              <a:t>- </a:t>
            </a:r>
            <a:r>
              <a:rPr lang="en-US" sz="2200" b="1">
                <a:latin typeface="Segoe UI Light" charset="0"/>
                <a:cs typeface="Segoe UI Light" charset="0"/>
              </a:rPr>
              <a:t>@Output()</a:t>
            </a:r>
          </a:p>
          <a:p>
            <a:r>
              <a:rPr lang="pt-BR" sz="2200">
                <a:latin typeface="Segoe UI Light" charset="0"/>
                <a:cs typeface="Segoe UI Light" charset="0"/>
              </a:rPr>
              <a:t>Você irá utilizá-lo quando quiser enviar dados de um componente filho para um componente pai.</a:t>
            </a:r>
            <a:endParaRPr lang="en-US" sz="2200">
              <a:latin typeface="Segoe UI Light" charset="0"/>
              <a:cs typeface="Segoe UI Light" charset="0"/>
            </a:endParaRPr>
          </a:p>
          <a:p>
            <a:endParaRPr lang="en-US" sz="2200" b="1">
              <a:latin typeface="Segoe UI Light" charset="0"/>
              <a:cs typeface="Segoe UI Light" charset="0"/>
            </a:endParaRPr>
          </a:p>
          <a:p>
            <a:r>
              <a:rPr lang="en-US" sz="2200">
                <a:latin typeface="Segoe UI Light" charset="0"/>
                <a:cs typeface="Segoe UI Light" charset="0"/>
              </a:rPr>
              <a:t>Veja mais aqui: </a:t>
            </a:r>
            <a:r>
              <a:rPr lang="pt-BR" sz="2200">
                <a:latin typeface="Segoe UI Light" charset="0"/>
                <a:cs typeface="Segoe UI Light" charset="0"/>
                <a:hlinkClick r:id="rId2"/>
              </a:rPr>
              <a:t>EventEmitter aprendendo a usar Input e OutPut property</a:t>
            </a:r>
            <a:endParaRPr lang="en-US" sz="2200">
              <a:latin typeface="Segoe UI Light" charset="0"/>
              <a:cs typeface="Segoe UI Light" charset="0"/>
            </a:endParaRPr>
          </a:p>
        </p:txBody>
      </p:sp>
    </p:spTree>
    <p:extLst>
      <p:ext uri="{BB962C8B-B14F-4D97-AF65-F5344CB8AC3E}">
        <p14:creationId xmlns:p14="http://schemas.microsoft.com/office/powerpoint/2010/main" val="12191295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CCEB99CA-2358-41B5-8F0C-57DEA742C875}"/>
              </a:ext>
            </a:extLst>
          </p:cNvPr>
          <p:cNvSpPr>
            <a:spLocks noGrp="1"/>
          </p:cNvSpPr>
          <p:nvPr>
            <p:ph type="title"/>
          </p:nvPr>
        </p:nvSpPr>
        <p:spPr>
          <a:xfrm>
            <a:off x="704385" y="0"/>
            <a:ext cx="10783229" cy="998344"/>
          </a:xfrm>
        </p:spPr>
        <p:txBody>
          <a:bodyPr>
            <a:normAutofit/>
          </a:bodyPr>
          <a:lstStyle/>
          <a:p>
            <a:pPr algn="ctr"/>
            <a:r>
              <a:rPr lang="pt-BR"/>
              <a:t>Observable</a:t>
            </a:r>
          </a:p>
        </p:txBody>
      </p:sp>
      <p:sp>
        <p:nvSpPr>
          <p:cNvPr id="5" name="CaixaDeTexto 4">
            <a:extLst>
              <a:ext uri="{FF2B5EF4-FFF2-40B4-BE49-F238E27FC236}">
                <a16:creationId xmlns:a16="http://schemas.microsoft.com/office/drawing/2014/main" id="{8B9220F5-AD0A-4E91-A238-CDE8D67E57A7}"/>
              </a:ext>
            </a:extLst>
          </p:cNvPr>
          <p:cNvSpPr txBox="1"/>
          <p:nvPr/>
        </p:nvSpPr>
        <p:spPr>
          <a:xfrm>
            <a:off x="798957" y="998344"/>
            <a:ext cx="10594083" cy="4154984"/>
          </a:xfrm>
          <a:prstGeom prst="rect">
            <a:avLst/>
          </a:prstGeom>
          <a:noFill/>
        </p:spPr>
        <p:txBody>
          <a:bodyPr wrap="square" rtlCol="0">
            <a:spAutoFit/>
          </a:bodyPr>
          <a:lstStyle/>
          <a:p>
            <a:r>
              <a:rPr lang="en-US" sz="2200">
                <a:latin typeface="Segoe UI Light" charset="0"/>
                <a:cs typeface="Segoe UI Light" charset="0"/>
              </a:rPr>
              <a:t>Um Observable, p</a:t>
            </a:r>
            <a:r>
              <a:rPr lang="pt-BR" sz="2200">
                <a:latin typeface="Segoe UI Light" charset="0"/>
                <a:cs typeface="Segoe UI Light" charset="0"/>
              </a:rPr>
              <a:t>or definição é uma coleção que funciona de forma unidirecional, ou seja, ele emite notificações sempre que ocorre uma mudança em um de seus itens e a partir disso podemos executar uma ação. </a:t>
            </a:r>
            <a:endParaRPr lang="en-US" sz="2200">
              <a:latin typeface="Segoe UI Light" charset="0"/>
              <a:cs typeface="Segoe UI Light" charset="0"/>
            </a:endParaRPr>
          </a:p>
          <a:p>
            <a:endParaRPr lang="en-US" sz="2200">
              <a:latin typeface="Segoe UI Light" charset="0"/>
              <a:cs typeface="Segoe UI Light" charset="0"/>
            </a:endParaRPr>
          </a:p>
          <a:p>
            <a:r>
              <a:rPr lang="pt-BR" sz="2200">
                <a:latin typeface="Segoe UI Light" charset="0"/>
                <a:cs typeface="Segoe UI Light" charset="0"/>
                <a:hlinkClick r:id="rId2"/>
              </a:rPr>
              <a:t>Observables e Services (Consumindo uma API)</a:t>
            </a:r>
            <a:endParaRPr lang="pt-BR" sz="2200">
              <a:latin typeface="Segoe UI Light" charset="0"/>
              <a:cs typeface="Segoe UI Light" charset="0"/>
            </a:endParaRPr>
          </a:p>
          <a:p>
            <a:endParaRPr lang="pt-BR" sz="2200">
              <a:latin typeface="Segoe UI Light" charset="0"/>
              <a:cs typeface="Segoe UI Light" charset="0"/>
            </a:endParaRPr>
          </a:p>
          <a:p>
            <a:r>
              <a:rPr lang="pt-BR" sz="2200">
                <a:latin typeface="Segoe UI Light" charset="0"/>
                <a:cs typeface="Segoe UI Light" charset="0"/>
                <a:hlinkClick r:id="rId3"/>
              </a:rPr>
              <a:t>Entendendo RxJS Observable com Angular</a:t>
            </a:r>
            <a:endParaRPr lang="pt-BR" sz="2200">
              <a:latin typeface="Segoe UI Light" charset="0"/>
              <a:cs typeface="Segoe UI Light" charset="0"/>
            </a:endParaRPr>
          </a:p>
          <a:p>
            <a:endParaRPr lang="pt-BR" sz="2200">
              <a:latin typeface="Segoe UI Light" charset="0"/>
              <a:cs typeface="Segoe UI Light" charset="0"/>
            </a:endParaRPr>
          </a:p>
          <a:p>
            <a:r>
              <a:rPr lang="pt-BR" sz="2200">
                <a:latin typeface="Segoe UI Light" charset="0"/>
                <a:cs typeface="Segoe UI Light" charset="0"/>
                <a:hlinkClick r:id="rId4"/>
              </a:rPr>
              <a:t>Criando um Service</a:t>
            </a:r>
            <a:endParaRPr lang="pt-BR" sz="2200">
              <a:latin typeface="Segoe UI Light" charset="0"/>
              <a:cs typeface="Segoe UI Light" charset="0"/>
            </a:endParaRPr>
          </a:p>
          <a:p>
            <a:endParaRPr lang="pt-BR" sz="2200">
              <a:latin typeface="Segoe UI Light" charset="0"/>
              <a:cs typeface="Segoe UI Light" charset="0"/>
            </a:endParaRPr>
          </a:p>
          <a:p>
            <a:r>
              <a:rPr lang="pt-BR" sz="2200" b="1">
                <a:latin typeface="Segoe UI Light" charset="0"/>
                <a:cs typeface="Segoe UI Light" charset="0"/>
              </a:rPr>
              <a:t>Comando:</a:t>
            </a:r>
            <a:r>
              <a:rPr lang="pt-BR" sz="2200">
                <a:latin typeface="Segoe UI Light" charset="0"/>
                <a:cs typeface="Segoe UI Light" charset="0"/>
              </a:rPr>
              <a:t>  </a:t>
            </a:r>
            <a:r>
              <a:rPr lang="pt-BR" sz="2200" b="1">
                <a:highlight>
                  <a:srgbClr val="FFFF00"/>
                </a:highlight>
                <a:latin typeface="Segoe UI Light" charset="0"/>
                <a:cs typeface="Segoe UI Light" charset="0"/>
              </a:rPr>
              <a:t>ng g s service/cadastro</a:t>
            </a:r>
          </a:p>
          <a:p>
            <a:endParaRPr lang="pt-BR" sz="2200">
              <a:latin typeface="Segoe UI Light" charset="0"/>
              <a:cs typeface="Segoe UI Light" charset="0"/>
            </a:endParaRPr>
          </a:p>
        </p:txBody>
      </p:sp>
    </p:spTree>
    <p:extLst>
      <p:ext uri="{BB962C8B-B14F-4D97-AF65-F5344CB8AC3E}">
        <p14:creationId xmlns:p14="http://schemas.microsoft.com/office/powerpoint/2010/main" val="32278813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80DFB53-D155-4893-A785-365C9620435D}"/>
              </a:ext>
            </a:extLst>
          </p:cNvPr>
          <p:cNvSpPr>
            <a:spLocks noGrp="1"/>
          </p:cNvSpPr>
          <p:nvPr>
            <p:ph type="title"/>
          </p:nvPr>
        </p:nvSpPr>
        <p:spPr>
          <a:xfrm>
            <a:off x="0" y="0"/>
            <a:ext cx="12192000" cy="611331"/>
          </a:xfrm>
        </p:spPr>
        <p:txBody>
          <a:bodyPr>
            <a:normAutofit/>
          </a:bodyPr>
          <a:lstStyle/>
          <a:p>
            <a:pPr algn="ctr"/>
            <a:r>
              <a:rPr lang="pt-BR"/>
              <a:t>Life Cycle hooks</a:t>
            </a:r>
          </a:p>
        </p:txBody>
      </p:sp>
      <p:sp>
        <p:nvSpPr>
          <p:cNvPr id="5" name="CaixaDeTexto 4">
            <a:extLst>
              <a:ext uri="{FF2B5EF4-FFF2-40B4-BE49-F238E27FC236}">
                <a16:creationId xmlns:a16="http://schemas.microsoft.com/office/drawing/2014/main" id="{3D676B1C-1584-4523-B7BC-0ECD65D69792}"/>
              </a:ext>
            </a:extLst>
          </p:cNvPr>
          <p:cNvSpPr txBox="1"/>
          <p:nvPr/>
        </p:nvSpPr>
        <p:spPr>
          <a:xfrm>
            <a:off x="165905" y="641637"/>
            <a:ext cx="5036946" cy="4798869"/>
          </a:xfrm>
          <a:prstGeom prst="rect">
            <a:avLst/>
          </a:prstGeom>
          <a:solidFill>
            <a:schemeClr val="bg1"/>
          </a:solidFill>
        </p:spPr>
        <p:txBody>
          <a:bodyPr wrap="square" rtlCol="0">
            <a:spAutoFit/>
          </a:bodyPr>
          <a:lstStyle/>
          <a:p>
            <a:r>
              <a:rPr lang="pt-BR" sz="2200">
                <a:latin typeface="Segoe UI Light" charset="0"/>
                <a:cs typeface="Segoe UI Light" charset="0"/>
              </a:rPr>
              <a:t>Cada componente no Angular possui um conjunto de </a:t>
            </a:r>
            <a:r>
              <a:rPr lang="pt-BR" sz="2200" b="1">
                <a:latin typeface="Segoe UI Light" charset="0"/>
                <a:cs typeface="Segoe UI Light" charset="0"/>
              </a:rPr>
              <a:t>Eventos de Ciclo de Vida</a:t>
            </a:r>
            <a:r>
              <a:rPr lang="pt-BR" sz="2200">
                <a:latin typeface="Segoe UI Light" charset="0"/>
                <a:cs typeface="Segoe UI Light" charset="0"/>
              </a:rPr>
              <a:t>, eles ocorrem quando o componente é criado, renderizado, tem o valor de suas propriedades alteradas, ou quando ele é destruído. Quando um desses eventos é chamado, o Angular invoca uma série de métodos que são executados imediatamente. Um exemplo de seu uso pode ser aplicado em um site de compras, onde conseguiríamos agir de acordo com cada mudança feita pelo usuário, ao adicionar um item no carrinho.</a:t>
            </a:r>
            <a:endParaRPr lang="en-US" sz="2200">
              <a:latin typeface="Segoe UI Light" charset="0"/>
              <a:cs typeface="Segoe UI Light" charset="0"/>
            </a:endParaRPr>
          </a:p>
        </p:txBody>
      </p:sp>
      <p:pic>
        <p:nvPicPr>
          <p:cNvPr id="13" name="Imagem 12" descr="Interface gráfica do usuário, Aplicativo&#10;&#10;Descrição gerada automaticamente">
            <a:extLst>
              <a:ext uri="{FF2B5EF4-FFF2-40B4-BE49-F238E27FC236}">
                <a16:creationId xmlns:a16="http://schemas.microsoft.com/office/drawing/2014/main" id="{27C4F619-2C89-4D60-BC97-B48349DB0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851" y="754206"/>
            <a:ext cx="4641470" cy="3760178"/>
          </a:xfrm>
          <a:prstGeom prst="rect">
            <a:avLst/>
          </a:prstGeom>
        </p:spPr>
      </p:pic>
      <p:pic>
        <p:nvPicPr>
          <p:cNvPr id="15" name="Imagem 14" descr="Interface gráfica do usuário, Texto&#10;&#10;Descrição gerada automaticamente">
            <a:extLst>
              <a:ext uri="{FF2B5EF4-FFF2-40B4-BE49-F238E27FC236}">
                <a16:creationId xmlns:a16="http://schemas.microsoft.com/office/drawing/2014/main" id="{C307C5D6-A8FD-4946-B0AB-A2B2834A9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369" y="2476536"/>
            <a:ext cx="4459726" cy="3984037"/>
          </a:xfrm>
          <a:prstGeom prst="rect">
            <a:avLst/>
          </a:prstGeom>
        </p:spPr>
      </p:pic>
      <p:pic>
        <p:nvPicPr>
          <p:cNvPr id="1026" name="Picture 2">
            <a:extLst>
              <a:ext uri="{FF2B5EF4-FFF2-40B4-BE49-F238E27FC236}">
                <a16:creationId xmlns:a16="http://schemas.microsoft.com/office/drawing/2014/main" id="{6263F5CC-1A3B-4AAC-9959-72CE57A3B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1" y="5258881"/>
            <a:ext cx="407860" cy="363250"/>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4DC2C3BA-3B4A-4D57-86CD-A4DC92ED9166}"/>
              </a:ext>
            </a:extLst>
          </p:cNvPr>
          <p:cNvSpPr txBox="1"/>
          <p:nvPr/>
        </p:nvSpPr>
        <p:spPr>
          <a:xfrm>
            <a:off x="4536046" y="4811132"/>
            <a:ext cx="3119908" cy="1200329"/>
          </a:xfrm>
          <a:prstGeom prst="rect">
            <a:avLst/>
          </a:prstGeom>
          <a:noFill/>
        </p:spPr>
        <p:txBody>
          <a:bodyPr wrap="square" rtlCol="0">
            <a:spAutoFit/>
          </a:bodyPr>
          <a:lstStyle/>
          <a:p>
            <a:r>
              <a:rPr lang="en-US" sz="1800" b="1">
                <a:latin typeface="Segoe UI Light" charset="0"/>
                <a:cs typeface="Segoe UI Light" charset="0"/>
              </a:rPr>
              <a:t>Atenção: </a:t>
            </a:r>
            <a:r>
              <a:rPr lang="en-US" sz="1800">
                <a:latin typeface="Segoe UI Light" charset="0"/>
                <a:cs typeface="Segoe UI Light" charset="0"/>
              </a:rPr>
              <a:t>Use com sabedoria para não comprometer a performance de sua aplicação!</a:t>
            </a:r>
            <a:endParaRPr lang="pt-BR"/>
          </a:p>
        </p:txBody>
      </p:sp>
    </p:spTree>
    <p:extLst>
      <p:ext uri="{BB962C8B-B14F-4D97-AF65-F5344CB8AC3E}">
        <p14:creationId xmlns:p14="http://schemas.microsoft.com/office/powerpoint/2010/main" val="42074033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FF43CACC-DEB8-4513-89E8-74399B428051}"/>
              </a:ext>
            </a:extLst>
          </p:cNvPr>
          <p:cNvSpPr txBox="1"/>
          <p:nvPr/>
        </p:nvSpPr>
        <p:spPr>
          <a:xfrm>
            <a:off x="1579654" y="1213096"/>
            <a:ext cx="9640796" cy="1200329"/>
          </a:xfrm>
          <a:prstGeom prst="rect">
            <a:avLst/>
          </a:prstGeom>
          <a:noFill/>
        </p:spPr>
        <p:txBody>
          <a:bodyPr wrap="square">
            <a:spAutoFit/>
          </a:bodyPr>
          <a:lstStyle/>
          <a:p>
            <a:r>
              <a:rPr lang="en-US" sz="1800" b="1">
                <a:latin typeface="Segoe UI Light" charset="0"/>
                <a:cs typeface="Segoe UI Light" charset="0"/>
              </a:rPr>
              <a:t>Constructor X NgOnInit: </a:t>
            </a:r>
            <a:r>
              <a:rPr lang="en-US" sz="1800">
                <a:latin typeface="Segoe UI Light" charset="0"/>
                <a:cs typeface="Segoe UI Light" charset="0"/>
              </a:rPr>
              <a:t>De um modo geral, o constructor vai construir tudo que você precisa antes de iniciar um componente. Já no caso do NgOnInit, ele é chamado toda vez que iniciamos um componente, facilitando assim a chamada de métodos que precisamos que sejam executados assim que o componente for chamado.</a:t>
            </a:r>
          </a:p>
        </p:txBody>
      </p:sp>
      <p:pic>
        <p:nvPicPr>
          <p:cNvPr id="7" name="Picture 3" descr="Bulbo ícone Vector Bulbo Idéias Símbolo Ilustração, ícones De Bulbo, ícones  De Símbolo, Preto Imagem PNG e Vetor Para Download Gratuito | Lampada  desenho, Ideias de lâmpadas, Lampada vetor">
            <a:extLst>
              <a:ext uri="{FF2B5EF4-FFF2-40B4-BE49-F238E27FC236}">
                <a16:creationId xmlns:a16="http://schemas.microsoft.com/office/drawing/2014/main" id="{A45E169B-1AD5-4593-91C0-8379CF9DF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04" y="3852774"/>
            <a:ext cx="847725" cy="847725"/>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C53523B6-355A-4428-A56D-BBF608DAE20D}"/>
              </a:ext>
            </a:extLst>
          </p:cNvPr>
          <p:cNvSpPr txBox="1"/>
          <p:nvPr/>
        </p:nvSpPr>
        <p:spPr>
          <a:xfrm>
            <a:off x="1579654" y="3260975"/>
            <a:ext cx="9918926" cy="2031325"/>
          </a:xfrm>
          <a:prstGeom prst="rect">
            <a:avLst/>
          </a:prstGeom>
          <a:noFill/>
        </p:spPr>
        <p:txBody>
          <a:bodyPr wrap="square" rtlCol="0">
            <a:spAutoFit/>
          </a:bodyPr>
          <a:lstStyle/>
          <a:p>
            <a:r>
              <a:rPr lang="en-US" sz="1800" b="1">
                <a:latin typeface="Segoe UI Light" charset="0"/>
                <a:cs typeface="Segoe UI Light" charset="0"/>
              </a:rPr>
              <a:t>Dica:</a:t>
            </a:r>
            <a:r>
              <a:rPr lang="en-US" sz="1800">
                <a:latin typeface="Segoe UI Light" charset="0"/>
                <a:cs typeface="Segoe UI Light" charset="0"/>
              </a:rPr>
              <a:t> </a:t>
            </a:r>
            <a:r>
              <a:rPr lang="pt-BR" sz="1800">
                <a:latin typeface="Segoe UI Light" charset="0"/>
                <a:cs typeface="Segoe UI Light" charset="0"/>
              </a:rPr>
              <a:t>Acesse o link: (</a:t>
            </a:r>
            <a:r>
              <a:rPr lang="pt-BR" sz="1800" b="1">
                <a:latin typeface="Segoe UI Light" charset="0"/>
                <a:cs typeface="Segoe UI Light" charset="0"/>
                <a:hlinkClick r:id="rId3"/>
              </a:rPr>
              <a:t>https://angular.io/guide/lifecycle-hooks</a:t>
            </a:r>
            <a:r>
              <a:rPr lang="pt-BR" sz="1800">
                <a:latin typeface="Segoe UI Light" charset="0"/>
                <a:cs typeface="Segoe UI Light" charset="0"/>
              </a:rPr>
              <a:t>) para visualizar uma lista de todos os Lyfe Cycles existentes com exemplos de onde e como eles podem ser aplicados. Saiba um pouco mais a respeito nestes dois vídeos: </a:t>
            </a:r>
          </a:p>
          <a:p>
            <a:endParaRPr lang="pt-BR">
              <a:latin typeface="Segoe UI Light" charset="0"/>
              <a:cs typeface="Segoe UI Light" charset="0"/>
            </a:endParaRPr>
          </a:p>
          <a:p>
            <a:r>
              <a:rPr lang="pt-BR" b="1">
                <a:latin typeface="Segoe UI Light" charset="0"/>
                <a:cs typeface="Segoe UI Light" charset="0"/>
                <a:hlinkClick r:id="rId4"/>
              </a:rPr>
              <a:t>Ciclo de vida do Componente</a:t>
            </a:r>
            <a:endParaRPr lang="pt-BR" b="1">
              <a:latin typeface="Segoe UI Light" charset="0"/>
              <a:cs typeface="Segoe UI Light" charset="0"/>
            </a:endParaRPr>
          </a:p>
          <a:p>
            <a:endParaRPr lang="pt-BR">
              <a:latin typeface="Segoe UI Light" charset="0"/>
              <a:cs typeface="Segoe UI Light" charset="0"/>
            </a:endParaRPr>
          </a:p>
          <a:p>
            <a:r>
              <a:rPr lang="pt-BR" b="1">
                <a:latin typeface="Segoe UI Light" charset="0"/>
                <a:cs typeface="Segoe UI Light" charset="0"/>
                <a:hlinkClick r:id="rId5"/>
              </a:rPr>
              <a:t>Angular / Components / Lifecycle Hooks</a:t>
            </a:r>
            <a:endParaRPr lang="pt-BR" b="1">
              <a:latin typeface="Segoe UI Light" charset="0"/>
              <a:cs typeface="Segoe UI Light" charset="0"/>
            </a:endParaRPr>
          </a:p>
        </p:txBody>
      </p:sp>
    </p:spTree>
    <p:extLst>
      <p:ext uri="{BB962C8B-B14F-4D97-AF65-F5344CB8AC3E}">
        <p14:creationId xmlns:p14="http://schemas.microsoft.com/office/powerpoint/2010/main" val="26523806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pPr marL="0" indent="0">
              <a:buNone/>
            </a:pPr>
            <a:r>
              <a:rPr lang="en-AU"/>
              <a:t>Dicas de conteúdo / Próximos passo	s</a:t>
            </a:r>
          </a:p>
        </p:txBody>
      </p:sp>
      <p:sp>
        <p:nvSpPr>
          <p:cNvPr id="5" name="Text Placeholder 4"/>
          <p:cNvSpPr>
            <a:spLocks noGrp="1"/>
          </p:cNvSpPr>
          <p:nvPr>
            <p:ph type="body" sz="quarter" idx="12"/>
          </p:nvPr>
        </p:nvSpPr>
        <p:spPr/>
        <p:txBody>
          <a:bodyPr>
            <a:normAutofit/>
          </a:bodyPr>
          <a:lstStyle/>
          <a:p>
            <a:pPr marL="0" indent="0">
              <a:buNone/>
            </a:pPr>
            <a:r>
              <a:rPr lang="en-AU"/>
              <a:t>Aprofundando o conhecimento</a:t>
            </a:r>
            <a:endParaRPr lang="en-AU" dirty="0"/>
          </a:p>
        </p:txBody>
      </p:sp>
    </p:spTree>
    <p:extLst>
      <p:ext uri="{BB962C8B-B14F-4D97-AF65-F5344CB8AC3E}">
        <p14:creationId xmlns:p14="http://schemas.microsoft.com/office/powerpoint/2010/main" val="37686453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36">
            <a:extLst>
              <a:ext uri="{FF2B5EF4-FFF2-40B4-BE49-F238E27FC236}">
                <a16:creationId xmlns:a16="http://schemas.microsoft.com/office/drawing/2014/main" id="{DFFE914A-A3E3-4C5B-A985-B89C6CB42393}"/>
              </a:ext>
            </a:extLst>
          </p:cNvPr>
          <p:cNvSpPr/>
          <p:nvPr/>
        </p:nvSpPr>
        <p:spPr>
          <a:xfrm>
            <a:off x="2943264" y="2489623"/>
            <a:ext cx="3291974"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2">
                  <a:extLst>
                    <a:ext uri="{A12FA001-AC4F-418D-AE19-62706E023703}">
                      <ahyp:hlinkClr xmlns:ahyp="http://schemas.microsoft.com/office/drawing/2018/hyperlinkcolor" val="tx"/>
                    </a:ext>
                  </a:extLst>
                </a:hlinkClick>
              </a:rPr>
              <a:t>Curso de Angular Grátis no YouTube</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3" name="Parallelogram 36">
            <a:extLst>
              <a:ext uri="{FF2B5EF4-FFF2-40B4-BE49-F238E27FC236}">
                <a16:creationId xmlns:a16="http://schemas.microsoft.com/office/drawing/2014/main" id="{D616FC81-A96A-48B1-B8FB-25A321CD0DAD}"/>
              </a:ext>
            </a:extLst>
          </p:cNvPr>
          <p:cNvSpPr/>
          <p:nvPr/>
        </p:nvSpPr>
        <p:spPr>
          <a:xfrm>
            <a:off x="5994862" y="2500605"/>
            <a:ext cx="3291974"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3">
                  <a:extLst>
                    <a:ext uri="{A12FA001-AC4F-418D-AE19-62706E023703}">
                      <ahyp:hlinkClr xmlns:ahyp="http://schemas.microsoft.com/office/drawing/2018/hyperlinkcolor" val="tx"/>
                    </a:ext>
                  </a:extLst>
                </a:hlinkClick>
              </a:rPr>
              <a:t>Demos de Layout Angular</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14" name="Parallelogram 36">
            <a:extLst>
              <a:ext uri="{FF2B5EF4-FFF2-40B4-BE49-F238E27FC236}">
                <a16:creationId xmlns:a16="http://schemas.microsoft.com/office/drawing/2014/main" id="{3DE3CEE4-9D49-43BA-B5FB-958E863B29CA}"/>
              </a:ext>
            </a:extLst>
          </p:cNvPr>
          <p:cNvSpPr/>
          <p:nvPr/>
        </p:nvSpPr>
        <p:spPr>
          <a:xfrm>
            <a:off x="75647" y="2469116"/>
            <a:ext cx="3124792"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4">
                  <a:extLst>
                    <a:ext uri="{A12FA001-AC4F-418D-AE19-62706E023703}">
                      <ahyp:hlinkClr xmlns:ahyp="http://schemas.microsoft.com/office/drawing/2018/hyperlinkcolor" val="tx"/>
                    </a:ext>
                  </a:extLst>
                </a:hlinkClick>
              </a:rPr>
              <a:t>Principais dúvidas sobre o Framework</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15" name="Parallelogram 36">
            <a:extLst>
              <a:ext uri="{FF2B5EF4-FFF2-40B4-BE49-F238E27FC236}">
                <a16:creationId xmlns:a16="http://schemas.microsoft.com/office/drawing/2014/main" id="{AC50F0DD-841C-48B7-A08D-46800C2656E4}"/>
              </a:ext>
            </a:extLst>
          </p:cNvPr>
          <p:cNvSpPr/>
          <p:nvPr/>
        </p:nvSpPr>
        <p:spPr>
          <a:xfrm>
            <a:off x="75647" y="3899323"/>
            <a:ext cx="3124792" cy="1329218"/>
          </a:xfrm>
          <a:prstGeom prst="parallelogram">
            <a:avLst/>
          </a:prstGeom>
          <a:solidFill>
            <a:schemeClr val="tx2"/>
          </a:solidFill>
          <a:ln w="9525" cap="flat" cmpd="sng" algn="ctr">
            <a:noFill/>
            <a:prstDash val="solid"/>
          </a:ln>
          <a:effectLst/>
        </p:spPr>
        <p:txBody>
          <a:bodyPr rtlCol="0" anchor="ctr">
            <a:normAutofit fontScale="92500"/>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lang="en-US" kern="0">
                <a:latin typeface="Segoe UI Light" charset="0"/>
                <a:ea typeface="Segoe UI Light" charset="0"/>
                <a:cs typeface="Segoe UI Light" charset="0"/>
                <a:hlinkClick r:id="rId5">
                  <a:extLst>
                    <a:ext uri="{A12FA001-AC4F-418D-AE19-62706E023703}">
                      <ahyp:hlinkClr xmlns:ahyp="http://schemas.microsoft.com/office/drawing/2018/hyperlinkcolor" val="tx"/>
                    </a:ext>
                  </a:extLst>
                </a:hlinkClick>
              </a:rPr>
              <a:t>Como atualizar seu projeto para o Angular 10 + Novidades</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16" name="Parallelogram 36">
            <a:extLst>
              <a:ext uri="{FF2B5EF4-FFF2-40B4-BE49-F238E27FC236}">
                <a16:creationId xmlns:a16="http://schemas.microsoft.com/office/drawing/2014/main" id="{0BE0CA12-5B48-462D-9E3B-2E290C8846FC}"/>
              </a:ext>
            </a:extLst>
          </p:cNvPr>
          <p:cNvSpPr/>
          <p:nvPr/>
        </p:nvSpPr>
        <p:spPr>
          <a:xfrm>
            <a:off x="2943264" y="3889798"/>
            <a:ext cx="3291974"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6">
                  <a:extLst>
                    <a:ext uri="{A12FA001-AC4F-418D-AE19-62706E023703}">
                      <ahyp:hlinkClr xmlns:ahyp="http://schemas.microsoft.com/office/drawing/2018/hyperlinkcolor" val="tx"/>
                    </a:ext>
                  </a:extLst>
                </a:hlinkClick>
              </a:rPr>
              <a:t>Site para update do Angular</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18" name="Text Placeholder 1">
            <a:extLst>
              <a:ext uri="{FF2B5EF4-FFF2-40B4-BE49-F238E27FC236}">
                <a16:creationId xmlns:a16="http://schemas.microsoft.com/office/drawing/2014/main" id="{98B19643-2C60-4213-B1E9-7C8EDDCE636C}"/>
              </a:ext>
            </a:extLst>
          </p:cNvPr>
          <p:cNvSpPr txBox="1">
            <a:spLocks/>
          </p:cNvSpPr>
          <p:nvPr/>
        </p:nvSpPr>
        <p:spPr>
          <a:xfrm>
            <a:off x="139238" y="103758"/>
            <a:ext cx="12192000" cy="723562"/>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4800" b="1" i="0" kern="1200">
                <a:solidFill>
                  <a:schemeClr val="bg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a:ln>
                  <a:noFill/>
                </a:ln>
                <a:solidFill>
                  <a:schemeClr val="tx2"/>
                </a:solidFill>
                <a:effectLst/>
                <a:uLnTx/>
                <a:uFillTx/>
                <a:latin typeface="Segoe UI Semibold" panose="020B0502040204020203" pitchFamily="34" charset="0"/>
                <a:ea typeface="+mn-ea"/>
                <a:cs typeface="Segoe UI Semibold" panose="020B0502040204020203" pitchFamily="34" charset="0"/>
              </a:rPr>
              <a:t>Dicas de conteúdo</a:t>
            </a:r>
          </a:p>
        </p:txBody>
      </p:sp>
      <p:sp>
        <p:nvSpPr>
          <p:cNvPr id="4" name="Parallelogram 36">
            <a:extLst>
              <a:ext uri="{FF2B5EF4-FFF2-40B4-BE49-F238E27FC236}">
                <a16:creationId xmlns:a16="http://schemas.microsoft.com/office/drawing/2014/main" id="{881B684D-A8C7-4FAB-A40C-A1D1F44B4AA8}"/>
              </a:ext>
            </a:extLst>
          </p:cNvPr>
          <p:cNvSpPr/>
          <p:nvPr/>
        </p:nvSpPr>
        <p:spPr>
          <a:xfrm>
            <a:off x="5994862" y="3899323"/>
            <a:ext cx="3291974"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7">
                  <a:extLst>
                    <a:ext uri="{A12FA001-AC4F-418D-AE19-62706E023703}">
                      <ahyp:hlinkClr xmlns:ahyp="http://schemas.microsoft.com/office/drawing/2018/hyperlinkcolor" val="tx"/>
                    </a:ext>
                  </a:extLst>
                </a:hlinkClick>
              </a:rPr>
              <a:t>Site Oficial do Angular</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5" name="Parallelogram 36">
            <a:extLst>
              <a:ext uri="{FF2B5EF4-FFF2-40B4-BE49-F238E27FC236}">
                <a16:creationId xmlns:a16="http://schemas.microsoft.com/office/drawing/2014/main" id="{8001091A-2C26-4868-8DA2-EF19C314CDD6}"/>
              </a:ext>
            </a:extLst>
          </p:cNvPr>
          <p:cNvSpPr/>
          <p:nvPr/>
        </p:nvSpPr>
        <p:spPr>
          <a:xfrm>
            <a:off x="0" y="1079923"/>
            <a:ext cx="3291974"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8">
                  <a:extLst>
                    <a:ext uri="{A12FA001-AC4F-418D-AE19-62706E023703}">
                      <ahyp:hlinkClr xmlns:ahyp="http://schemas.microsoft.com/office/drawing/2018/hyperlinkcolor" val="tx"/>
                    </a:ext>
                  </a:extLst>
                </a:hlinkClick>
              </a:rPr>
              <a:t>Tutorial ao Angular Material</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23" name="Parallelogram 36">
            <a:extLst>
              <a:ext uri="{FF2B5EF4-FFF2-40B4-BE49-F238E27FC236}">
                <a16:creationId xmlns:a16="http://schemas.microsoft.com/office/drawing/2014/main" id="{070D9FD4-0F10-43BF-A17B-C380582DF742}"/>
              </a:ext>
            </a:extLst>
          </p:cNvPr>
          <p:cNvSpPr/>
          <p:nvPr/>
        </p:nvSpPr>
        <p:spPr>
          <a:xfrm>
            <a:off x="3033257" y="1079923"/>
            <a:ext cx="3291974"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7">
                  <a:extLst>
                    <a:ext uri="{A12FA001-AC4F-418D-AE19-62706E023703}">
                      <ahyp:hlinkClr xmlns:ahyp="http://schemas.microsoft.com/office/drawing/2018/hyperlinkcolor" val="tx"/>
                    </a:ext>
                  </a:extLst>
                </a:hlinkClick>
              </a:rPr>
              <a:t>Tour of Heroes app and tutorial</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24" name="Parallelogram 36">
            <a:extLst>
              <a:ext uri="{FF2B5EF4-FFF2-40B4-BE49-F238E27FC236}">
                <a16:creationId xmlns:a16="http://schemas.microsoft.com/office/drawing/2014/main" id="{61275D25-0637-4A79-A279-49035FDA7800}"/>
              </a:ext>
            </a:extLst>
          </p:cNvPr>
          <p:cNvSpPr/>
          <p:nvPr/>
        </p:nvSpPr>
        <p:spPr>
          <a:xfrm>
            <a:off x="6066514" y="1079923"/>
            <a:ext cx="3291974"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9">
                  <a:extLst>
                    <a:ext uri="{A12FA001-AC4F-418D-AE19-62706E023703}">
                      <ahyp:hlinkClr xmlns:ahyp="http://schemas.microsoft.com/office/drawing/2018/hyperlinkcolor" val="tx"/>
                    </a:ext>
                  </a:extLst>
                </a:hlinkClick>
              </a:rPr>
              <a:t>Por que utilizamos SPA?</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6" name="Parallelogram 36">
            <a:extLst>
              <a:ext uri="{FF2B5EF4-FFF2-40B4-BE49-F238E27FC236}">
                <a16:creationId xmlns:a16="http://schemas.microsoft.com/office/drawing/2014/main" id="{4D8AC64C-0301-4447-973F-2BCF8A2683DC}"/>
              </a:ext>
            </a:extLst>
          </p:cNvPr>
          <p:cNvSpPr/>
          <p:nvPr/>
        </p:nvSpPr>
        <p:spPr>
          <a:xfrm>
            <a:off x="9099771" y="1079923"/>
            <a:ext cx="3092229"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10">
                  <a:extLst>
                    <a:ext uri="{A12FA001-AC4F-418D-AE19-62706E023703}">
                      <ahyp:hlinkClr xmlns:ahyp="http://schemas.microsoft.com/office/drawing/2018/hyperlinkcolor" val="tx"/>
                    </a:ext>
                  </a:extLst>
                </a:hlinkClick>
              </a:rPr>
              <a:t>Versão 10, o que tem de novo?</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27" name="Parallelogram 36">
            <a:extLst>
              <a:ext uri="{FF2B5EF4-FFF2-40B4-BE49-F238E27FC236}">
                <a16:creationId xmlns:a16="http://schemas.microsoft.com/office/drawing/2014/main" id="{38092E5A-D7F0-4635-B922-8EEAAADDF943}"/>
              </a:ext>
            </a:extLst>
          </p:cNvPr>
          <p:cNvSpPr/>
          <p:nvPr/>
        </p:nvSpPr>
        <p:spPr>
          <a:xfrm>
            <a:off x="9029661" y="2527723"/>
            <a:ext cx="3092229" cy="1329218"/>
          </a:xfrm>
          <a:prstGeom prst="parallelogram">
            <a:avLst/>
          </a:prstGeom>
          <a:solidFill>
            <a:schemeClr val="tx2"/>
          </a:solidFill>
          <a:ln w="9525" cap="flat" cmpd="sng" algn="ctr">
            <a:noFill/>
            <a:prstDash val="solid"/>
          </a:ln>
          <a:effectLst/>
        </p:spPr>
        <p:txBody>
          <a:bodyPr rtlCol="0" anchor="ctr">
            <a:normAutofit/>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11">
                  <a:extLst>
                    <a:ext uri="{A12FA001-AC4F-418D-AE19-62706E023703}">
                      <ahyp:hlinkClr xmlns:ahyp="http://schemas.microsoft.com/office/drawing/2018/hyperlinkcolor" val="tx"/>
                    </a:ext>
                  </a:extLst>
                </a:hlinkClick>
              </a:rPr>
              <a:t>Blog Oficial do Angular</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29" name="Parallelogram 36">
            <a:extLst>
              <a:ext uri="{FF2B5EF4-FFF2-40B4-BE49-F238E27FC236}">
                <a16:creationId xmlns:a16="http://schemas.microsoft.com/office/drawing/2014/main" id="{9B6147E8-765B-426E-B3E8-A94DB8E5F575}"/>
              </a:ext>
            </a:extLst>
          </p:cNvPr>
          <p:cNvSpPr/>
          <p:nvPr/>
        </p:nvSpPr>
        <p:spPr>
          <a:xfrm>
            <a:off x="9024124" y="3908848"/>
            <a:ext cx="3092229" cy="1329218"/>
          </a:xfrm>
          <a:prstGeom prst="parallelogram">
            <a:avLst/>
          </a:prstGeom>
          <a:solidFill>
            <a:schemeClr val="tx2"/>
          </a:solidFill>
          <a:ln w="9525" cap="flat" cmpd="sng" algn="ctr">
            <a:noFill/>
            <a:prstDash val="solid"/>
          </a:ln>
          <a:effectLst/>
        </p:spPr>
        <p:txBody>
          <a:bodyPr rtlCol="0" anchor="ctr">
            <a:normAutofit fontScale="92500"/>
          </a:bodyPr>
          <a:lstStyle/>
          <a:p>
            <a:pPr marL="0" marR="0" lvl="0" indent="0" algn="ctr" defTabSz="60772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effectLst/>
              <a:uLnTx/>
              <a:uFillTx/>
              <a:latin typeface="Segoe UI Light" charset="0"/>
              <a:ea typeface="Segoe UI Light" charset="0"/>
              <a:cs typeface="Segoe UI Light" charset="0"/>
              <a:hlinkClick r:id="rId12">
                <a:extLst>
                  <a:ext uri="{A12FA001-AC4F-418D-AE19-62706E023703}">
                    <ahyp:hlinkClr xmlns:ahyp="http://schemas.microsoft.com/office/drawing/2018/hyperlinkcolor" val="tx"/>
                  </a:ext>
                </a:extLst>
              </a:hlinkClick>
            </a:endParaRPr>
          </a:p>
          <a:p>
            <a:pPr marL="0" marR="0" lvl="0" indent="0" algn="ctr" defTabSz="60772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a:ln>
                  <a:noFill/>
                </a:ln>
                <a:effectLst/>
                <a:uLnTx/>
                <a:uFillTx/>
                <a:latin typeface="Segoe UI Light" charset="0"/>
                <a:ea typeface="Segoe UI Light" charset="0"/>
                <a:cs typeface="Segoe UI Light" charset="0"/>
                <a:hlinkClick r:id="rId12">
                  <a:extLst>
                    <a:ext uri="{A12FA001-AC4F-418D-AE19-62706E023703}">
                      <ahyp:hlinkClr xmlns:ahyp="http://schemas.microsoft.com/office/drawing/2018/hyperlinkcolor" val="tx"/>
                    </a:ext>
                  </a:extLst>
                </a:hlinkClick>
              </a:rPr>
              <a:t>Observables e Services (Consumindo uma API)</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a:p>
            <a:pPr marL="0" marR="0" lvl="0" indent="0" algn="ctr" defTabSz="6077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30" name="Parallelogram 36">
            <a:extLst>
              <a:ext uri="{FF2B5EF4-FFF2-40B4-BE49-F238E27FC236}">
                <a16:creationId xmlns:a16="http://schemas.microsoft.com/office/drawing/2014/main" id="{4C17A0A7-E182-456B-8E4F-50A7E7DFC127}"/>
              </a:ext>
            </a:extLst>
          </p:cNvPr>
          <p:cNvSpPr/>
          <p:nvPr/>
        </p:nvSpPr>
        <p:spPr>
          <a:xfrm>
            <a:off x="2943264" y="5278991"/>
            <a:ext cx="3092229" cy="1329218"/>
          </a:xfrm>
          <a:prstGeom prst="parallelogram">
            <a:avLst/>
          </a:prstGeom>
          <a:solidFill>
            <a:schemeClr val="tx2"/>
          </a:solidFill>
          <a:ln w="9525" cap="flat" cmpd="sng" algn="ctr">
            <a:noFill/>
            <a:prstDash val="solid"/>
          </a:ln>
          <a:effectLst/>
        </p:spPr>
        <p:txBody>
          <a:bodyPr rtlCol="0" anchor="ctr">
            <a:normAutofit fontScale="92500"/>
          </a:bodyPr>
          <a:lstStyle/>
          <a:p>
            <a:pPr algn="ctr" defTabSz="607720">
              <a:defRPr/>
            </a:pPr>
            <a:r>
              <a:rPr kumimoji="0" lang="en-US" sz="1800" b="0" i="0" u="none" strike="noStrike" kern="0" cap="none" spc="0" normalizeH="0" baseline="0" noProof="0">
                <a:ln>
                  <a:noFill/>
                </a:ln>
                <a:effectLst/>
                <a:uLnTx/>
                <a:uFillTx/>
                <a:latin typeface="Segoe UI Light" charset="0"/>
                <a:ea typeface="Segoe UI Light" charset="0"/>
                <a:cs typeface="Segoe UI Light" charset="0"/>
                <a:hlinkClick r:id="rId13">
                  <a:extLst>
                    <a:ext uri="{A12FA001-AC4F-418D-AE19-62706E023703}">
                      <ahyp:hlinkClr xmlns:ahyp="http://schemas.microsoft.com/office/drawing/2018/hyperlinkcolor" val="tx"/>
                    </a:ext>
                  </a:extLst>
                </a:hlinkClick>
              </a:rPr>
              <a:t>Lições que aprendi como Dev trabalhando alocada no cliente</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
        <p:nvSpPr>
          <p:cNvPr id="31" name="Parallelogram 36">
            <a:extLst>
              <a:ext uri="{FF2B5EF4-FFF2-40B4-BE49-F238E27FC236}">
                <a16:creationId xmlns:a16="http://schemas.microsoft.com/office/drawing/2014/main" id="{2F088DCA-80FB-400D-AC52-39AF477F1B7F}"/>
              </a:ext>
            </a:extLst>
          </p:cNvPr>
          <p:cNvSpPr/>
          <p:nvPr/>
        </p:nvSpPr>
        <p:spPr>
          <a:xfrm>
            <a:off x="5788864" y="5288516"/>
            <a:ext cx="3092229" cy="1329218"/>
          </a:xfrm>
          <a:prstGeom prst="parallelogram">
            <a:avLst/>
          </a:prstGeom>
          <a:solidFill>
            <a:schemeClr val="tx2"/>
          </a:solidFill>
          <a:ln w="9525" cap="flat" cmpd="sng" algn="ctr">
            <a:noFill/>
            <a:prstDash val="solid"/>
          </a:ln>
          <a:effectLst/>
        </p:spPr>
        <p:txBody>
          <a:bodyPr rtlCol="0" anchor="ctr">
            <a:normAutofit fontScale="92500"/>
          </a:bodyPr>
          <a:lstStyle/>
          <a:p>
            <a:pPr marL="0" marR="0" lvl="0" indent="0" algn="ctr" defTabSz="607720" rtl="0"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a:ln>
                  <a:noFill/>
                </a:ln>
                <a:effectLst/>
                <a:uLnTx/>
                <a:uFillTx/>
                <a:latin typeface="Segoe UI Light" charset="0"/>
                <a:ea typeface="Segoe UI Light" charset="0"/>
                <a:cs typeface="Segoe UI Light" charset="0"/>
                <a:hlinkClick r:id="rId14">
                  <a:extLst>
                    <a:ext uri="{A12FA001-AC4F-418D-AE19-62706E023703}">
                      <ahyp:hlinkClr xmlns:ahyp="http://schemas.microsoft.com/office/drawing/2018/hyperlinkcolor" val="tx"/>
                    </a:ext>
                  </a:extLst>
                </a:hlinkClick>
              </a:rPr>
              <a:t>Dicas para se atualizar em tecnologia através de Microlearning</a:t>
            </a:r>
            <a:endParaRPr kumimoji="0" lang="en-US" sz="1800" b="0" i="0" u="none" strike="noStrike" kern="0" cap="none" spc="0" normalizeH="0" baseline="0" noProof="0">
              <a:ln>
                <a:noFill/>
              </a:ln>
              <a:effectLst/>
              <a:uLnTx/>
              <a:uFillTx/>
              <a:latin typeface="Segoe UI Light" charset="0"/>
              <a:ea typeface="Segoe UI Light" charset="0"/>
              <a:cs typeface="Segoe UI Light" charset="0"/>
            </a:endParaRPr>
          </a:p>
        </p:txBody>
      </p:sp>
    </p:spTree>
    <p:extLst>
      <p:ext uri="{BB962C8B-B14F-4D97-AF65-F5344CB8AC3E}">
        <p14:creationId xmlns:p14="http://schemas.microsoft.com/office/powerpoint/2010/main" val="28323312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04775" y="982662"/>
            <a:ext cx="6219825" cy="5094288"/>
          </a:xfrm>
          <a:solidFill>
            <a:schemeClr val="accent1"/>
          </a:solidFill>
        </p:spPr>
        <p:txBody>
          <a:bodyPr/>
          <a:lstStyle/>
          <a:p>
            <a:r>
              <a:rPr lang="en-AU" b="1"/>
              <a:t>1) </a:t>
            </a:r>
            <a:r>
              <a:rPr lang="en-AU"/>
              <a:t>Crie uma aplicação Angular (Não esqueça que todo código precisa estar no GitHub)</a:t>
            </a:r>
          </a:p>
          <a:p>
            <a:r>
              <a:rPr lang="en-AU" b="1"/>
              <a:t>2) </a:t>
            </a:r>
            <a:r>
              <a:rPr lang="en-AU"/>
              <a:t>Crie no mínimo 3 componentes que deverão estar interagindo na mesma página (Não esqueça das rotas)</a:t>
            </a:r>
          </a:p>
          <a:p>
            <a:r>
              <a:rPr lang="en-AU" b="1"/>
              <a:t>3) </a:t>
            </a:r>
            <a:r>
              <a:rPr lang="en-AU"/>
              <a:t>Escolha no mínimo 4 componentes do Angular Material e incorpore eles em sua aplicação.</a:t>
            </a:r>
          </a:p>
          <a:p>
            <a:r>
              <a:rPr lang="en-AU" b="1"/>
              <a:t>4) </a:t>
            </a:r>
            <a:r>
              <a:rPr lang="en-AU"/>
              <a:t>Crie em uma das páginas uma interação através da Interpolação e/ou utilizando Property Biding.</a:t>
            </a:r>
          </a:p>
          <a:p>
            <a:r>
              <a:rPr lang="en-AU" b="1"/>
              <a:t>5) </a:t>
            </a:r>
            <a:r>
              <a:rPr lang="en-AU"/>
              <a:t>Crie uma explicação sobre o que foi feito, esta explicação será inserida na plataforma junto com o link para o código no </a:t>
            </a:r>
            <a:r>
              <a:rPr lang="en-AU" b="1"/>
              <a:t>GitHub</a:t>
            </a:r>
            <a:r>
              <a:rPr lang="en-AU"/>
              <a:t>.</a:t>
            </a:r>
          </a:p>
          <a:p>
            <a:r>
              <a:rPr lang="en-AU" b="1"/>
              <a:t>6) </a:t>
            </a:r>
            <a:r>
              <a:rPr lang="en-AU"/>
              <a:t>Você poderá criar um vídeo demonstrativo da aplicação construída, e publicá-lo no </a:t>
            </a:r>
            <a:r>
              <a:rPr lang="en-AU" b="1"/>
              <a:t>YouTube</a:t>
            </a:r>
            <a:r>
              <a:rPr lang="en-AU"/>
              <a:t>, passando o link de acesso na plataforma. Este passo 6, não é obrigatório, mas entrará como um diferencial. </a:t>
            </a:r>
          </a:p>
        </p:txBody>
      </p:sp>
      <p:sp>
        <p:nvSpPr>
          <p:cNvPr id="3" name="Title 2"/>
          <p:cNvSpPr>
            <a:spLocks noGrp="1"/>
          </p:cNvSpPr>
          <p:nvPr>
            <p:ph type="title"/>
          </p:nvPr>
        </p:nvSpPr>
        <p:spPr>
          <a:xfrm>
            <a:off x="104775" y="189107"/>
            <a:ext cx="6219825" cy="591943"/>
          </a:xfrm>
          <a:solidFill>
            <a:schemeClr val="accent1"/>
          </a:solidFill>
        </p:spPr>
        <p:txBody>
          <a:bodyPr/>
          <a:lstStyle/>
          <a:p>
            <a:pPr algn="ctr"/>
            <a:r>
              <a:rPr lang="en-AU"/>
              <a:t>Desafio</a:t>
            </a:r>
          </a:p>
        </p:txBody>
      </p:sp>
    </p:spTree>
    <p:extLst>
      <p:ext uri="{BB962C8B-B14F-4D97-AF65-F5344CB8AC3E}">
        <p14:creationId xmlns:p14="http://schemas.microsoft.com/office/powerpoint/2010/main" val="35107278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2462" y="2644275"/>
            <a:ext cx="4707038" cy="1080000"/>
          </a:xfrm>
        </p:spPr>
        <p:txBody>
          <a:bodyPr>
            <a:normAutofit/>
          </a:bodyPr>
          <a:lstStyle/>
          <a:p>
            <a:pPr algn="ctr"/>
            <a:r>
              <a:rPr lang="en-AU"/>
              <a:t>Dúvidas?</a:t>
            </a:r>
            <a:endParaRPr lang="en-AU" dirty="0"/>
          </a:p>
        </p:txBody>
      </p:sp>
    </p:spTree>
    <p:extLst>
      <p:ext uri="{BB962C8B-B14F-4D97-AF65-F5344CB8AC3E}">
        <p14:creationId xmlns:p14="http://schemas.microsoft.com/office/powerpoint/2010/main" val="5804447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normAutofit/>
          </a:bodyPr>
          <a:lstStyle/>
          <a:p>
            <a:pPr marL="0" indent="0">
              <a:buNone/>
            </a:pPr>
            <a:r>
              <a:rPr lang="en-AU"/>
              <a:t>Muito Obrigada!</a:t>
            </a:r>
            <a:endParaRPr lang="en-AU" dirty="0"/>
          </a:p>
        </p:txBody>
      </p:sp>
    </p:spTree>
    <p:extLst>
      <p:ext uri="{BB962C8B-B14F-4D97-AF65-F5344CB8AC3E}">
        <p14:creationId xmlns:p14="http://schemas.microsoft.com/office/powerpoint/2010/main" val="11474564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690562" y="1831650"/>
            <a:ext cx="4707038" cy="3892876"/>
          </a:xfrm>
        </p:spPr>
        <p:txBody>
          <a:bodyPr>
            <a:normAutofit fontScale="92500" lnSpcReduction="20000"/>
          </a:bodyPr>
          <a:lstStyle/>
          <a:p>
            <a:pPr marL="0" indent="0">
              <a:buNone/>
            </a:pPr>
            <a:r>
              <a:rPr lang="en-US" b="1"/>
              <a:t>Acesse pelo site:</a:t>
            </a:r>
          </a:p>
          <a:p>
            <a:pPr marL="0" indent="0">
              <a:buNone/>
            </a:pPr>
            <a:endParaRPr lang="en-US"/>
          </a:p>
          <a:p>
            <a:pPr marL="0" indent="0">
              <a:buNone/>
            </a:pPr>
            <a:r>
              <a:rPr lang="en-US">
                <a:hlinkClick r:id="rId2"/>
              </a:rPr>
              <a:t>https://kahoot.it/</a:t>
            </a:r>
            <a:endParaRPr lang="en-US"/>
          </a:p>
          <a:p>
            <a:pPr marL="0" indent="0">
              <a:buNone/>
            </a:pPr>
            <a:endParaRPr lang="en-US"/>
          </a:p>
          <a:p>
            <a:pPr marL="0" indent="0">
              <a:buNone/>
            </a:pPr>
            <a:r>
              <a:rPr lang="en-US" b="1"/>
              <a:t>Ou baixe o app do </a:t>
            </a:r>
          </a:p>
          <a:p>
            <a:pPr marL="0" indent="0">
              <a:buNone/>
            </a:pPr>
            <a:endParaRPr lang="en-US" b="1"/>
          </a:p>
          <a:p>
            <a:pPr marL="0" indent="0">
              <a:buNone/>
            </a:pPr>
            <a:r>
              <a:rPr lang="en-US" b="1"/>
              <a:t>Kahoot!</a:t>
            </a:r>
          </a:p>
          <a:p>
            <a:pPr marL="0" indent="0">
              <a:buNone/>
            </a:pPr>
            <a:endParaRPr lang="en-US" b="1"/>
          </a:p>
          <a:p>
            <a:pPr marL="0" indent="0">
              <a:buNone/>
            </a:pPr>
            <a:r>
              <a:rPr lang="en-AU" b="1"/>
              <a:t>Game PIN: </a:t>
            </a:r>
            <a:r>
              <a:rPr lang="pt-BR" b="1" i="0">
                <a:solidFill>
                  <a:srgbClr val="333333"/>
                </a:solidFill>
                <a:effectLst/>
                <a:latin typeface="Montserrat"/>
              </a:rPr>
              <a:t>7013302</a:t>
            </a:r>
            <a:endParaRPr lang="en-AU" b="1"/>
          </a:p>
        </p:txBody>
      </p:sp>
      <p:sp>
        <p:nvSpPr>
          <p:cNvPr id="5" name="Title 4"/>
          <p:cNvSpPr>
            <a:spLocks noGrp="1"/>
          </p:cNvSpPr>
          <p:nvPr>
            <p:ph type="title"/>
          </p:nvPr>
        </p:nvSpPr>
        <p:spPr/>
        <p:txBody>
          <a:bodyPr>
            <a:normAutofit/>
          </a:bodyPr>
          <a:lstStyle/>
          <a:p>
            <a:r>
              <a:rPr lang="en-AU"/>
              <a:t>	Kahoot</a:t>
            </a:r>
            <a:endParaRPr lang="en-AU" dirty="0"/>
          </a:p>
        </p:txBody>
      </p:sp>
      <p:pic>
        <p:nvPicPr>
          <p:cNvPr id="3074" name="Picture 2" descr="Kahoot! (@GetKahoot) | Twitter">
            <a:extLst>
              <a:ext uri="{FF2B5EF4-FFF2-40B4-BE49-F238E27FC236}">
                <a16:creationId xmlns:a16="http://schemas.microsoft.com/office/drawing/2014/main" id="{38FA1C46-2BCE-4F05-A457-2FC1C6277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2" y="439038"/>
            <a:ext cx="873760" cy="87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0819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marL="0" indent="0">
              <a:buNone/>
            </a:pPr>
            <a:r>
              <a:rPr lang="en-AU"/>
              <a:t>Introdução ao Angular</a:t>
            </a:r>
            <a:endParaRPr lang="en-AU" dirty="0"/>
          </a:p>
        </p:txBody>
      </p:sp>
      <p:sp>
        <p:nvSpPr>
          <p:cNvPr id="5" name="Text Placeholder 4"/>
          <p:cNvSpPr>
            <a:spLocks noGrp="1"/>
          </p:cNvSpPr>
          <p:nvPr>
            <p:ph type="body" sz="quarter" idx="12"/>
          </p:nvPr>
        </p:nvSpPr>
        <p:spPr/>
        <p:txBody>
          <a:bodyPr/>
          <a:lstStyle/>
          <a:p>
            <a:pPr marL="0" indent="0">
              <a:buNone/>
            </a:pPr>
            <a:r>
              <a:rPr lang="en-AU"/>
              <a:t>Um breve resumo para se interar no tema</a:t>
            </a:r>
            <a:endParaRPr lang="en-AU" dirty="0"/>
          </a:p>
        </p:txBody>
      </p:sp>
    </p:spTree>
    <p:extLst>
      <p:ext uri="{BB962C8B-B14F-4D97-AF65-F5344CB8AC3E}">
        <p14:creationId xmlns:p14="http://schemas.microsoft.com/office/powerpoint/2010/main" val="9595305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96FE1C8-A0CD-9F41-8B0C-C64F4F31CF0D}"/>
              </a:ext>
            </a:extLst>
          </p:cNvPr>
          <p:cNvSpPr/>
          <p:nvPr/>
        </p:nvSpPr>
        <p:spPr>
          <a:xfrm>
            <a:off x="798576" y="4997021"/>
            <a:ext cx="499872" cy="4632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635D5C55-1BEE-FF4B-9938-9EF588A24964}"/>
              </a:ext>
            </a:extLst>
          </p:cNvPr>
          <p:cNvCxnSpPr>
            <a:stCxn id="61" idx="4"/>
          </p:cNvCxnSpPr>
          <p:nvPr/>
        </p:nvCxnSpPr>
        <p:spPr>
          <a:xfrm flipH="1">
            <a:off x="1502304" y="4147741"/>
            <a:ext cx="0" cy="1556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AB23F6C-140A-664F-A961-374DBF753B6B}"/>
              </a:ext>
            </a:extLst>
          </p:cNvPr>
          <p:cNvGrpSpPr/>
          <p:nvPr/>
        </p:nvGrpSpPr>
        <p:grpSpPr>
          <a:xfrm>
            <a:off x="1084894" y="3363358"/>
            <a:ext cx="842212" cy="844315"/>
            <a:chOff x="1393086" y="3855331"/>
            <a:chExt cx="842212" cy="844315"/>
          </a:xfrm>
        </p:grpSpPr>
        <p:sp>
          <p:nvSpPr>
            <p:cNvPr id="60" name="Oval 36">
              <a:extLst>
                <a:ext uri="{FF2B5EF4-FFF2-40B4-BE49-F238E27FC236}">
                  <a16:creationId xmlns:a16="http://schemas.microsoft.com/office/drawing/2014/main" id="{1CF16484-65B3-DE44-932B-A56EAE3BAC71}"/>
                </a:ext>
              </a:extLst>
            </p:cNvPr>
            <p:cNvSpPr>
              <a:spLocks noChangeArrowheads="1"/>
            </p:cNvSpPr>
            <p:nvPr/>
          </p:nvSpPr>
          <p:spPr bwMode="auto">
            <a:xfrm>
              <a:off x="1393086" y="3855331"/>
              <a:ext cx="842212" cy="844315"/>
            </a:xfrm>
            <a:prstGeom prst="ellipse">
              <a:avLst/>
            </a:prstGeom>
            <a:solidFill>
              <a:schemeClr val="accent1"/>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61" name="Oval 37">
              <a:extLst>
                <a:ext uri="{FF2B5EF4-FFF2-40B4-BE49-F238E27FC236}">
                  <a16:creationId xmlns:a16="http://schemas.microsoft.com/office/drawing/2014/main" id="{B1308D4A-5565-6F4D-ABA4-65A238F65267}"/>
                </a:ext>
              </a:extLst>
            </p:cNvPr>
            <p:cNvSpPr>
              <a:spLocks noChangeArrowheads="1"/>
            </p:cNvSpPr>
            <p:nvPr/>
          </p:nvSpPr>
          <p:spPr bwMode="auto">
            <a:xfrm>
              <a:off x="1453019" y="3915264"/>
              <a:ext cx="723398" cy="724450"/>
            </a:xfrm>
            <a:prstGeom prst="ellipse">
              <a:avLst/>
            </a:prstGeom>
            <a:solidFill>
              <a:srgbClr val="FFFFFF"/>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sp>
        <p:nvSpPr>
          <p:cNvPr id="128" name="Rectangle 6">
            <a:extLst>
              <a:ext uri="{FF2B5EF4-FFF2-40B4-BE49-F238E27FC236}">
                <a16:creationId xmlns:a16="http://schemas.microsoft.com/office/drawing/2014/main" id="{6598DBFA-F451-C346-9B3F-8E426CD5A57E}"/>
              </a:ext>
            </a:extLst>
          </p:cNvPr>
          <p:cNvSpPr>
            <a:spLocks noChangeArrowheads="1"/>
          </p:cNvSpPr>
          <p:nvPr/>
        </p:nvSpPr>
        <p:spPr bwMode="auto">
          <a:xfrm>
            <a:off x="0" y="5441344"/>
            <a:ext cx="12192000" cy="437114"/>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a:ea typeface="+mn-ea"/>
              <a:cs typeface="+mn-cs"/>
            </a:endParaRPr>
          </a:p>
        </p:txBody>
      </p:sp>
      <p:pic>
        <p:nvPicPr>
          <p:cNvPr id="129" name="Picture 128">
            <a:extLst>
              <a:ext uri="{FF2B5EF4-FFF2-40B4-BE49-F238E27FC236}">
                <a16:creationId xmlns:a16="http://schemas.microsoft.com/office/drawing/2014/main" id="{F2C94E17-F38B-094C-BCAE-B3FA2AF8AA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02790" y="3589908"/>
            <a:ext cx="406421" cy="406421"/>
          </a:xfrm>
          <a:prstGeom prst="rect">
            <a:avLst/>
          </a:prstGeom>
        </p:spPr>
      </p:pic>
      <p:pic>
        <p:nvPicPr>
          <p:cNvPr id="133" name="Picture 132">
            <a:extLst>
              <a:ext uri="{FF2B5EF4-FFF2-40B4-BE49-F238E27FC236}">
                <a16:creationId xmlns:a16="http://schemas.microsoft.com/office/drawing/2014/main" id="{4A38E178-BF96-B243-91CA-E7A064658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78645" y="4017024"/>
            <a:ext cx="971783" cy="2126429"/>
          </a:xfrm>
          <a:prstGeom prst="rect">
            <a:avLst/>
          </a:prstGeom>
        </p:spPr>
      </p:pic>
      <p:pic>
        <p:nvPicPr>
          <p:cNvPr id="138" name="Picture 137">
            <a:extLst>
              <a:ext uri="{FF2B5EF4-FFF2-40B4-BE49-F238E27FC236}">
                <a16:creationId xmlns:a16="http://schemas.microsoft.com/office/drawing/2014/main" id="{D4C1B812-CF02-6A40-BA79-CD1F9339BD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808" y="4207649"/>
            <a:ext cx="1259561" cy="1925119"/>
          </a:xfrm>
          <a:prstGeom prst="rect">
            <a:avLst/>
          </a:prstGeom>
        </p:spPr>
      </p:pic>
      <p:sp>
        <p:nvSpPr>
          <p:cNvPr id="15" name="TextBox 118">
            <a:extLst>
              <a:ext uri="{FF2B5EF4-FFF2-40B4-BE49-F238E27FC236}">
                <a16:creationId xmlns:a16="http://schemas.microsoft.com/office/drawing/2014/main" id="{D213F9F5-C24E-49C0-89A6-DE63CA69746B}"/>
              </a:ext>
            </a:extLst>
          </p:cNvPr>
          <p:cNvSpPr txBox="1"/>
          <p:nvPr/>
        </p:nvSpPr>
        <p:spPr>
          <a:xfrm>
            <a:off x="632369" y="2736281"/>
            <a:ext cx="1620000" cy="360000"/>
          </a:xfrm>
          <a:prstGeom prst="rect">
            <a:avLst/>
          </a:prstGeom>
          <a:noFill/>
        </p:spPr>
        <p:txBody>
          <a:bodyPr wrap="none" lIns="91422" tIns="45711" rIns="91422" bIns="45711" rtlCol="0">
            <a:noAutofit/>
          </a:bodyPr>
          <a:lstStyle/>
          <a:p>
            <a:pPr marL="0" marR="0" lvl="0" indent="0" algn="ctr" defTabSz="914400" rtl="0" eaLnBrk="1" fontAlgn="auto" latinLnBrk="0" hangingPunct="1">
              <a:spcBef>
                <a:spcPts val="0"/>
              </a:spcBef>
              <a:spcAft>
                <a:spcPts val="0"/>
              </a:spcAft>
              <a:buClrTx/>
              <a:buSzTx/>
              <a:buFontTx/>
              <a:buNone/>
              <a:tabLst/>
              <a:defRPr/>
            </a:pPr>
            <a:r>
              <a:rPr kumimoji="0" lang="nl-BE" sz="1600" b="0" i="0" u="none" strike="noStrike" kern="1200" cap="none" spc="0" normalizeH="0" baseline="0" noProof="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rPr>
              <a:t>Sobre o Angular</a:t>
            </a:r>
            <a:endParaRPr kumimoji="0" lang="id-ID" sz="1600" b="0" i="0" u="none" strike="noStrike" kern="1200" cap="none" spc="0" normalizeH="0" baseline="0" noProof="0" dirty="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endParaRPr>
          </a:p>
        </p:txBody>
      </p:sp>
      <p:sp>
        <p:nvSpPr>
          <p:cNvPr id="2" name="CaixaDeTexto 1">
            <a:extLst>
              <a:ext uri="{FF2B5EF4-FFF2-40B4-BE49-F238E27FC236}">
                <a16:creationId xmlns:a16="http://schemas.microsoft.com/office/drawing/2014/main" id="{84027CD5-0980-435B-AA78-CF257DDBFDFA}"/>
              </a:ext>
            </a:extLst>
          </p:cNvPr>
          <p:cNvSpPr txBox="1"/>
          <p:nvPr/>
        </p:nvSpPr>
        <p:spPr>
          <a:xfrm>
            <a:off x="2987412" y="1008067"/>
            <a:ext cx="6919938" cy="3816429"/>
          </a:xfrm>
          <a:prstGeom prst="rect">
            <a:avLst/>
          </a:prstGeom>
          <a:noFill/>
        </p:spPr>
        <p:txBody>
          <a:bodyPr wrap="square" rtlCol="0">
            <a:spAutoFit/>
          </a:bodyPr>
          <a:lstStyle/>
          <a:p>
            <a:r>
              <a:rPr lang="pt-BR" sz="2200">
                <a:latin typeface="Segoe UI Light" charset="0"/>
                <a:cs typeface="Segoe UI Light" charset="0"/>
              </a:rPr>
              <a:t>Angular é um Framework que possibilita construir aplicações Web baseadas em HTML 5, CSS e JavaScript.</a:t>
            </a:r>
          </a:p>
          <a:p>
            <a:endParaRPr lang="pt-BR" sz="2200" dirty="0">
              <a:latin typeface="Segoe UI Light" charset="0"/>
              <a:cs typeface="Segoe UI Light" charset="0"/>
            </a:endParaRPr>
          </a:p>
          <a:p>
            <a:pPr algn="l"/>
            <a:r>
              <a:rPr lang="pt-BR" sz="2200">
                <a:latin typeface="Segoe UI Light" charset="0"/>
                <a:cs typeface="Segoe UI Light" charset="0"/>
              </a:rPr>
              <a:t>Ele permite organizar essas tecnologias e entregar uma aplicação que executa no Browser, capaz de consumir um ou vários serviços disponibilizados por um servidor.</a:t>
            </a:r>
          </a:p>
          <a:p>
            <a:pPr algn="l"/>
            <a:endParaRPr lang="pt-BR" sz="2200" dirty="0">
              <a:latin typeface="Segoe UI Light" charset="0"/>
              <a:cs typeface="Segoe UI Light" charset="0"/>
            </a:endParaRPr>
          </a:p>
          <a:p>
            <a:pPr algn="l"/>
            <a:r>
              <a:rPr lang="pt-BR" sz="2200">
                <a:latin typeface="Segoe UI Light" charset="0"/>
                <a:cs typeface="Segoe UI Light" charset="0"/>
              </a:rPr>
              <a:t>Quando o Angular 2 foi anunciado, criou um pouco de confusão, pois o time de desenvolvedores, decidiu reescrever o Angular do zero. Isso quebrou a compatibilidade com a versão 1. </a:t>
            </a:r>
          </a:p>
        </p:txBody>
      </p:sp>
    </p:spTree>
    <p:extLst>
      <p:ext uri="{BB962C8B-B14F-4D97-AF65-F5344CB8AC3E}">
        <p14:creationId xmlns:p14="http://schemas.microsoft.com/office/powerpoint/2010/main" val="5114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96FE1C8-A0CD-9F41-8B0C-C64F4F31CF0D}"/>
              </a:ext>
            </a:extLst>
          </p:cNvPr>
          <p:cNvSpPr/>
          <p:nvPr/>
        </p:nvSpPr>
        <p:spPr>
          <a:xfrm>
            <a:off x="798576" y="4997021"/>
            <a:ext cx="499872" cy="4632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635D5C55-1BEE-FF4B-9938-9EF588A24964}"/>
              </a:ext>
            </a:extLst>
          </p:cNvPr>
          <p:cNvCxnSpPr>
            <a:stCxn id="61" idx="4"/>
          </p:cNvCxnSpPr>
          <p:nvPr/>
        </p:nvCxnSpPr>
        <p:spPr>
          <a:xfrm flipH="1">
            <a:off x="1502304" y="4147741"/>
            <a:ext cx="0" cy="1556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AB23F6C-140A-664F-A961-374DBF753B6B}"/>
              </a:ext>
            </a:extLst>
          </p:cNvPr>
          <p:cNvGrpSpPr/>
          <p:nvPr/>
        </p:nvGrpSpPr>
        <p:grpSpPr>
          <a:xfrm>
            <a:off x="1084894" y="3363358"/>
            <a:ext cx="842212" cy="844315"/>
            <a:chOff x="1393086" y="3855331"/>
            <a:chExt cx="842212" cy="844315"/>
          </a:xfrm>
        </p:grpSpPr>
        <p:sp>
          <p:nvSpPr>
            <p:cNvPr id="60" name="Oval 36">
              <a:extLst>
                <a:ext uri="{FF2B5EF4-FFF2-40B4-BE49-F238E27FC236}">
                  <a16:creationId xmlns:a16="http://schemas.microsoft.com/office/drawing/2014/main" id="{1CF16484-65B3-DE44-932B-A56EAE3BAC71}"/>
                </a:ext>
              </a:extLst>
            </p:cNvPr>
            <p:cNvSpPr>
              <a:spLocks noChangeArrowheads="1"/>
            </p:cNvSpPr>
            <p:nvPr/>
          </p:nvSpPr>
          <p:spPr bwMode="auto">
            <a:xfrm>
              <a:off x="1393086" y="3855331"/>
              <a:ext cx="842212" cy="844315"/>
            </a:xfrm>
            <a:prstGeom prst="ellipse">
              <a:avLst/>
            </a:prstGeom>
            <a:solidFill>
              <a:schemeClr val="accent1"/>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61" name="Oval 37">
              <a:extLst>
                <a:ext uri="{FF2B5EF4-FFF2-40B4-BE49-F238E27FC236}">
                  <a16:creationId xmlns:a16="http://schemas.microsoft.com/office/drawing/2014/main" id="{B1308D4A-5565-6F4D-ABA4-65A238F65267}"/>
                </a:ext>
              </a:extLst>
            </p:cNvPr>
            <p:cNvSpPr>
              <a:spLocks noChangeArrowheads="1"/>
            </p:cNvSpPr>
            <p:nvPr/>
          </p:nvSpPr>
          <p:spPr bwMode="auto">
            <a:xfrm>
              <a:off x="1453019" y="3915264"/>
              <a:ext cx="723398" cy="724450"/>
            </a:xfrm>
            <a:prstGeom prst="ellipse">
              <a:avLst/>
            </a:prstGeom>
            <a:solidFill>
              <a:srgbClr val="FFFFFF"/>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sp>
        <p:nvSpPr>
          <p:cNvPr id="128" name="Rectangle 6">
            <a:extLst>
              <a:ext uri="{FF2B5EF4-FFF2-40B4-BE49-F238E27FC236}">
                <a16:creationId xmlns:a16="http://schemas.microsoft.com/office/drawing/2014/main" id="{6598DBFA-F451-C346-9B3F-8E426CD5A57E}"/>
              </a:ext>
            </a:extLst>
          </p:cNvPr>
          <p:cNvSpPr>
            <a:spLocks noChangeArrowheads="1"/>
          </p:cNvSpPr>
          <p:nvPr/>
        </p:nvSpPr>
        <p:spPr bwMode="auto">
          <a:xfrm>
            <a:off x="0" y="5441344"/>
            <a:ext cx="12192000" cy="437114"/>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a:ea typeface="+mn-ea"/>
              <a:cs typeface="+mn-cs"/>
            </a:endParaRPr>
          </a:p>
        </p:txBody>
      </p:sp>
      <p:pic>
        <p:nvPicPr>
          <p:cNvPr id="129" name="Picture 128">
            <a:extLst>
              <a:ext uri="{FF2B5EF4-FFF2-40B4-BE49-F238E27FC236}">
                <a16:creationId xmlns:a16="http://schemas.microsoft.com/office/drawing/2014/main" id="{F2C94E17-F38B-094C-BCAE-B3FA2AF8AA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02790" y="3589908"/>
            <a:ext cx="406421" cy="406421"/>
          </a:xfrm>
          <a:prstGeom prst="rect">
            <a:avLst/>
          </a:prstGeom>
        </p:spPr>
      </p:pic>
      <p:pic>
        <p:nvPicPr>
          <p:cNvPr id="133" name="Picture 132">
            <a:extLst>
              <a:ext uri="{FF2B5EF4-FFF2-40B4-BE49-F238E27FC236}">
                <a16:creationId xmlns:a16="http://schemas.microsoft.com/office/drawing/2014/main" id="{4A38E178-BF96-B243-91CA-E7A064658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78645" y="4017024"/>
            <a:ext cx="971783" cy="2126429"/>
          </a:xfrm>
          <a:prstGeom prst="rect">
            <a:avLst/>
          </a:prstGeom>
        </p:spPr>
      </p:pic>
      <p:pic>
        <p:nvPicPr>
          <p:cNvPr id="138" name="Picture 137">
            <a:extLst>
              <a:ext uri="{FF2B5EF4-FFF2-40B4-BE49-F238E27FC236}">
                <a16:creationId xmlns:a16="http://schemas.microsoft.com/office/drawing/2014/main" id="{D4C1B812-CF02-6A40-BA79-CD1F9339BD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808" y="4207649"/>
            <a:ext cx="1259561" cy="1925119"/>
          </a:xfrm>
          <a:prstGeom prst="rect">
            <a:avLst/>
          </a:prstGeom>
        </p:spPr>
      </p:pic>
      <p:sp>
        <p:nvSpPr>
          <p:cNvPr id="14" name="TextBox 117">
            <a:extLst>
              <a:ext uri="{FF2B5EF4-FFF2-40B4-BE49-F238E27FC236}">
                <a16:creationId xmlns:a16="http://schemas.microsoft.com/office/drawing/2014/main" id="{4F493AB8-2E62-4226-98DB-FFEAFBBC0C7F}"/>
              </a:ext>
            </a:extLst>
          </p:cNvPr>
          <p:cNvSpPr txBox="1"/>
          <p:nvPr/>
        </p:nvSpPr>
        <p:spPr>
          <a:xfrm>
            <a:off x="654475" y="2880749"/>
            <a:ext cx="1620000" cy="1027397"/>
          </a:xfrm>
          <a:prstGeom prst="rect">
            <a:avLst/>
          </a:prstGeom>
          <a:noFill/>
        </p:spPr>
        <p:txBody>
          <a:bodyPr wrap="square" rtlCol="0">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Segoe UI Light" charset="0"/>
              <a:ea typeface="Segoe UI Light" charset="0"/>
              <a:cs typeface="Segoe UI Light" charset="0"/>
            </a:endParaRPr>
          </a:p>
        </p:txBody>
      </p:sp>
      <p:sp>
        <p:nvSpPr>
          <p:cNvPr id="15" name="TextBox 118">
            <a:extLst>
              <a:ext uri="{FF2B5EF4-FFF2-40B4-BE49-F238E27FC236}">
                <a16:creationId xmlns:a16="http://schemas.microsoft.com/office/drawing/2014/main" id="{D213F9F5-C24E-49C0-89A6-DE63CA69746B}"/>
              </a:ext>
            </a:extLst>
          </p:cNvPr>
          <p:cNvSpPr txBox="1"/>
          <p:nvPr/>
        </p:nvSpPr>
        <p:spPr>
          <a:xfrm>
            <a:off x="692304" y="2362665"/>
            <a:ext cx="1620000" cy="437114"/>
          </a:xfrm>
          <a:prstGeom prst="rect">
            <a:avLst/>
          </a:prstGeom>
          <a:noFill/>
        </p:spPr>
        <p:txBody>
          <a:bodyPr wrap="none" lIns="91422" tIns="45711" rIns="91422" bIns="45711" rtlCol="0">
            <a:noAutofit/>
          </a:bodyPr>
          <a:lstStyle/>
          <a:p>
            <a:pPr marL="0" marR="0" lvl="0" indent="0" algn="ctr" defTabSz="914400" rtl="0" eaLnBrk="1" fontAlgn="auto" latinLnBrk="0" hangingPunct="1">
              <a:spcBef>
                <a:spcPts val="0"/>
              </a:spcBef>
              <a:spcAft>
                <a:spcPts val="0"/>
              </a:spcAft>
              <a:buClrTx/>
              <a:buSzTx/>
              <a:buFontTx/>
              <a:buNone/>
              <a:tabLst/>
              <a:defRPr/>
            </a:pPr>
            <a:r>
              <a:rPr kumimoji="0" lang="nl-BE" sz="1600" b="0" i="0" u="none" strike="noStrike" kern="1200" cap="none" spc="0" normalizeH="0" baseline="0" noProof="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rPr>
              <a:t>Fatores que levaram </a:t>
            </a:r>
          </a:p>
          <a:p>
            <a:pPr marL="0" marR="0" lvl="0" indent="0" algn="ctr" defTabSz="914400" rtl="0" eaLnBrk="1" fontAlgn="auto" latinLnBrk="0" hangingPunct="1">
              <a:spcBef>
                <a:spcPts val="0"/>
              </a:spcBef>
              <a:spcAft>
                <a:spcPts val="0"/>
              </a:spcAft>
              <a:buClrTx/>
              <a:buSzTx/>
              <a:buFontTx/>
              <a:buNone/>
              <a:tabLst/>
              <a:defRPr/>
            </a:pPr>
            <a:r>
              <a:rPr kumimoji="0" lang="nl-BE" sz="1600" b="0" i="0" u="none" strike="noStrike" kern="1200" cap="none" spc="0" normalizeH="0" baseline="0" noProof="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rPr>
              <a:t>à</a:t>
            </a:r>
            <a:r>
              <a:rPr kumimoji="0" lang="nl-BE" sz="1600" b="0" i="0" u="none" strike="noStrike" kern="1200" cap="none" spc="0" normalizeH="0" noProof="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rPr>
              <a:t> mudança de versão</a:t>
            </a:r>
            <a:endParaRPr kumimoji="0" lang="id-ID" sz="1600" b="0" i="0" u="none" strike="noStrike" kern="1200" cap="none" spc="0" normalizeH="0" baseline="0" noProof="0" dirty="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endParaRPr>
          </a:p>
        </p:txBody>
      </p:sp>
      <p:sp>
        <p:nvSpPr>
          <p:cNvPr id="2" name="CaixaDeTexto 1">
            <a:extLst>
              <a:ext uri="{FF2B5EF4-FFF2-40B4-BE49-F238E27FC236}">
                <a16:creationId xmlns:a16="http://schemas.microsoft.com/office/drawing/2014/main" id="{84027CD5-0980-435B-AA78-CF257DDBFDFA}"/>
              </a:ext>
            </a:extLst>
          </p:cNvPr>
          <p:cNvSpPr txBox="1"/>
          <p:nvPr/>
        </p:nvSpPr>
        <p:spPr>
          <a:xfrm>
            <a:off x="3214390" y="979542"/>
            <a:ext cx="6919938" cy="3477875"/>
          </a:xfrm>
          <a:prstGeom prst="rect">
            <a:avLst/>
          </a:prstGeom>
          <a:noFill/>
        </p:spPr>
        <p:txBody>
          <a:bodyPr wrap="square" rtlCol="0">
            <a:spAutoFit/>
          </a:bodyPr>
          <a:lstStyle/>
          <a:p>
            <a:r>
              <a:rPr lang="pt-BR" sz="2200">
                <a:latin typeface="Segoe UI Light" charset="0"/>
                <a:cs typeface="Segoe UI Light" charset="0"/>
              </a:rPr>
              <a:t>Os fatores que levaram a isso foram:</a:t>
            </a:r>
          </a:p>
          <a:p>
            <a:endParaRPr lang="pt-BR" sz="2200">
              <a:latin typeface="Segoe UI Light" charset="0"/>
              <a:cs typeface="Segoe UI Light" charset="0"/>
            </a:endParaRPr>
          </a:p>
          <a:p>
            <a:pPr marL="457200" indent="-457200">
              <a:buAutoNum type="arabicParenR"/>
            </a:pPr>
            <a:r>
              <a:rPr lang="pt-BR" sz="2200">
                <a:latin typeface="Segoe UI Light" charset="0"/>
                <a:cs typeface="Segoe UI Light" charset="0"/>
              </a:rPr>
              <a:t>O Angular surgiu para apps simples</a:t>
            </a:r>
          </a:p>
          <a:p>
            <a:pPr marL="457200" indent="-457200">
              <a:buAutoNum type="arabicParenR"/>
            </a:pPr>
            <a:r>
              <a:rPr lang="pt-BR" sz="2200">
                <a:latin typeface="Segoe UI Light" charset="0"/>
                <a:cs typeface="Segoe UI Light" charset="0"/>
              </a:rPr>
              <a:t>A API cresceu inconsistente</a:t>
            </a:r>
          </a:p>
          <a:p>
            <a:pPr marL="457200" indent="-457200">
              <a:buAutoNum type="arabicParenR"/>
            </a:pPr>
            <a:r>
              <a:rPr lang="pt-BR" sz="2200">
                <a:latin typeface="Segoe UI Light" charset="0"/>
                <a:cs typeface="Segoe UI Light" charset="0"/>
              </a:rPr>
              <a:t>Performance ruim</a:t>
            </a:r>
          </a:p>
          <a:p>
            <a:pPr marL="457200" indent="-457200">
              <a:buAutoNum type="arabicParenR"/>
            </a:pPr>
            <a:endParaRPr lang="pt-BR" sz="2200">
              <a:latin typeface="Segoe UI Light" charset="0"/>
              <a:cs typeface="Segoe UI Light" charset="0"/>
            </a:endParaRPr>
          </a:p>
          <a:p>
            <a:r>
              <a:rPr lang="pt-BR" sz="2200">
                <a:latin typeface="Segoe UI Light" charset="0"/>
                <a:cs typeface="Segoe UI Light" charset="0"/>
              </a:rPr>
              <a:t>A partir disso surgiu o Angular 2, que é um frame mais moderno, mais aderente aos padrões da web, e em muitos aspectos mais simples, com um padrão mais fácil de evoluir.</a:t>
            </a:r>
          </a:p>
        </p:txBody>
      </p:sp>
    </p:spTree>
    <p:extLst>
      <p:ext uri="{BB962C8B-B14F-4D97-AF65-F5344CB8AC3E}">
        <p14:creationId xmlns:p14="http://schemas.microsoft.com/office/powerpoint/2010/main" val="245951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96FE1C8-A0CD-9F41-8B0C-C64F4F31CF0D}"/>
              </a:ext>
            </a:extLst>
          </p:cNvPr>
          <p:cNvSpPr/>
          <p:nvPr/>
        </p:nvSpPr>
        <p:spPr>
          <a:xfrm>
            <a:off x="798576" y="4997021"/>
            <a:ext cx="499872" cy="4632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635D5C55-1BEE-FF4B-9938-9EF588A24964}"/>
              </a:ext>
            </a:extLst>
          </p:cNvPr>
          <p:cNvCxnSpPr>
            <a:stCxn id="61" idx="4"/>
          </p:cNvCxnSpPr>
          <p:nvPr/>
        </p:nvCxnSpPr>
        <p:spPr>
          <a:xfrm flipH="1">
            <a:off x="1502304" y="4147741"/>
            <a:ext cx="0" cy="1556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AB23F6C-140A-664F-A961-374DBF753B6B}"/>
              </a:ext>
            </a:extLst>
          </p:cNvPr>
          <p:cNvGrpSpPr/>
          <p:nvPr/>
        </p:nvGrpSpPr>
        <p:grpSpPr>
          <a:xfrm>
            <a:off x="1084894" y="3363358"/>
            <a:ext cx="842212" cy="844315"/>
            <a:chOff x="1393086" y="3855331"/>
            <a:chExt cx="842212" cy="844315"/>
          </a:xfrm>
        </p:grpSpPr>
        <p:sp>
          <p:nvSpPr>
            <p:cNvPr id="60" name="Oval 36">
              <a:extLst>
                <a:ext uri="{FF2B5EF4-FFF2-40B4-BE49-F238E27FC236}">
                  <a16:creationId xmlns:a16="http://schemas.microsoft.com/office/drawing/2014/main" id="{1CF16484-65B3-DE44-932B-A56EAE3BAC71}"/>
                </a:ext>
              </a:extLst>
            </p:cNvPr>
            <p:cNvSpPr>
              <a:spLocks noChangeArrowheads="1"/>
            </p:cNvSpPr>
            <p:nvPr/>
          </p:nvSpPr>
          <p:spPr bwMode="auto">
            <a:xfrm>
              <a:off x="1393086" y="3855331"/>
              <a:ext cx="842212" cy="844315"/>
            </a:xfrm>
            <a:prstGeom prst="ellipse">
              <a:avLst/>
            </a:prstGeom>
            <a:solidFill>
              <a:schemeClr val="accent1"/>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61" name="Oval 37">
              <a:extLst>
                <a:ext uri="{FF2B5EF4-FFF2-40B4-BE49-F238E27FC236}">
                  <a16:creationId xmlns:a16="http://schemas.microsoft.com/office/drawing/2014/main" id="{B1308D4A-5565-6F4D-ABA4-65A238F65267}"/>
                </a:ext>
              </a:extLst>
            </p:cNvPr>
            <p:cNvSpPr>
              <a:spLocks noChangeArrowheads="1"/>
            </p:cNvSpPr>
            <p:nvPr/>
          </p:nvSpPr>
          <p:spPr bwMode="auto">
            <a:xfrm>
              <a:off x="1453019" y="3915264"/>
              <a:ext cx="723398" cy="724450"/>
            </a:xfrm>
            <a:prstGeom prst="ellipse">
              <a:avLst/>
            </a:prstGeom>
            <a:solidFill>
              <a:srgbClr val="FFFFFF"/>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sp>
        <p:nvSpPr>
          <p:cNvPr id="128" name="Rectangle 6">
            <a:extLst>
              <a:ext uri="{FF2B5EF4-FFF2-40B4-BE49-F238E27FC236}">
                <a16:creationId xmlns:a16="http://schemas.microsoft.com/office/drawing/2014/main" id="{6598DBFA-F451-C346-9B3F-8E426CD5A57E}"/>
              </a:ext>
            </a:extLst>
          </p:cNvPr>
          <p:cNvSpPr>
            <a:spLocks noChangeArrowheads="1"/>
          </p:cNvSpPr>
          <p:nvPr/>
        </p:nvSpPr>
        <p:spPr bwMode="auto">
          <a:xfrm>
            <a:off x="0" y="5441344"/>
            <a:ext cx="12192000" cy="437114"/>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a:ea typeface="+mn-ea"/>
              <a:cs typeface="+mn-cs"/>
            </a:endParaRPr>
          </a:p>
        </p:txBody>
      </p:sp>
      <p:pic>
        <p:nvPicPr>
          <p:cNvPr id="129" name="Picture 128">
            <a:extLst>
              <a:ext uri="{FF2B5EF4-FFF2-40B4-BE49-F238E27FC236}">
                <a16:creationId xmlns:a16="http://schemas.microsoft.com/office/drawing/2014/main" id="{F2C94E17-F38B-094C-BCAE-B3FA2AF8AA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02790" y="3589908"/>
            <a:ext cx="406421" cy="406421"/>
          </a:xfrm>
          <a:prstGeom prst="rect">
            <a:avLst/>
          </a:prstGeom>
        </p:spPr>
      </p:pic>
      <p:pic>
        <p:nvPicPr>
          <p:cNvPr id="133" name="Picture 132">
            <a:extLst>
              <a:ext uri="{FF2B5EF4-FFF2-40B4-BE49-F238E27FC236}">
                <a16:creationId xmlns:a16="http://schemas.microsoft.com/office/drawing/2014/main" id="{4A38E178-BF96-B243-91CA-E7A064658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78645" y="4017024"/>
            <a:ext cx="971783" cy="2126429"/>
          </a:xfrm>
          <a:prstGeom prst="rect">
            <a:avLst/>
          </a:prstGeom>
        </p:spPr>
      </p:pic>
      <p:pic>
        <p:nvPicPr>
          <p:cNvPr id="138" name="Picture 137">
            <a:extLst>
              <a:ext uri="{FF2B5EF4-FFF2-40B4-BE49-F238E27FC236}">
                <a16:creationId xmlns:a16="http://schemas.microsoft.com/office/drawing/2014/main" id="{D4C1B812-CF02-6A40-BA79-CD1F9339BD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808" y="4207649"/>
            <a:ext cx="1259561" cy="1925119"/>
          </a:xfrm>
          <a:prstGeom prst="rect">
            <a:avLst/>
          </a:prstGeom>
        </p:spPr>
      </p:pic>
      <p:sp>
        <p:nvSpPr>
          <p:cNvPr id="14" name="TextBox 117">
            <a:extLst>
              <a:ext uri="{FF2B5EF4-FFF2-40B4-BE49-F238E27FC236}">
                <a16:creationId xmlns:a16="http://schemas.microsoft.com/office/drawing/2014/main" id="{4F493AB8-2E62-4226-98DB-FFEAFBBC0C7F}"/>
              </a:ext>
            </a:extLst>
          </p:cNvPr>
          <p:cNvSpPr txBox="1"/>
          <p:nvPr/>
        </p:nvSpPr>
        <p:spPr>
          <a:xfrm>
            <a:off x="654475" y="2880749"/>
            <a:ext cx="1620000" cy="1027397"/>
          </a:xfrm>
          <a:prstGeom prst="rect">
            <a:avLst/>
          </a:prstGeom>
          <a:noFill/>
        </p:spPr>
        <p:txBody>
          <a:bodyPr wrap="square" rtlCol="0">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Segoe UI Light" charset="0"/>
              <a:ea typeface="Segoe UI Light" charset="0"/>
              <a:cs typeface="Segoe UI Light" charset="0"/>
            </a:endParaRPr>
          </a:p>
        </p:txBody>
      </p:sp>
      <p:sp>
        <p:nvSpPr>
          <p:cNvPr id="15" name="TextBox 118">
            <a:extLst>
              <a:ext uri="{FF2B5EF4-FFF2-40B4-BE49-F238E27FC236}">
                <a16:creationId xmlns:a16="http://schemas.microsoft.com/office/drawing/2014/main" id="{D213F9F5-C24E-49C0-89A6-DE63CA69746B}"/>
              </a:ext>
            </a:extLst>
          </p:cNvPr>
          <p:cNvSpPr txBox="1"/>
          <p:nvPr/>
        </p:nvSpPr>
        <p:spPr>
          <a:xfrm>
            <a:off x="692304" y="2631981"/>
            <a:ext cx="1620000" cy="437114"/>
          </a:xfrm>
          <a:prstGeom prst="rect">
            <a:avLst/>
          </a:prstGeom>
          <a:noFill/>
        </p:spPr>
        <p:txBody>
          <a:bodyPr wrap="none" lIns="91422" tIns="45711" rIns="91422" bIns="45711" rtlCol="0">
            <a:noAutofit/>
          </a:bodyPr>
          <a:lstStyle/>
          <a:p>
            <a:pPr marL="0" marR="0" lvl="0" indent="0" algn="ctr" defTabSz="914400" rtl="0" eaLnBrk="1" fontAlgn="auto" latinLnBrk="0" hangingPunct="1">
              <a:spcBef>
                <a:spcPts val="0"/>
              </a:spcBef>
              <a:spcAft>
                <a:spcPts val="0"/>
              </a:spcAft>
              <a:buClrTx/>
              <a:buSzTx/>
              <a:buFontTx/>
              <a:buNone/>
              <a:tabLst/>
              <a:defRPr/>
            </a:pPr>
            <a:r>
              <a:rPr kumimoji="0" lang="nl-BE" sz="1600" b="0" i="0" u="none" strike="noStrike" kern="1200" cap="none" spc="0" normalizeH="0" baseline="0" noProof="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rPr>
              <a:t>Benefícios do </a:t>
            </a:r>
          </a:p>
          <a:p>
            <a:pPr marL="0" marR="0" lvl="0" indent="0" algn="ctr" defTabSz="914400" rtl="0" eaLnBrk="1" fontAlgn="auto" latinLnBrk="0" hangingPunct="1">
              <a:spcBef>
                <a:spcPts val="0"/>
              </a:spcBef>
              <a:spcAft>
                <a:spcPts val="0"/>
              </a:spcAft>
              <a:buClrTx/>
              <a:buSzTx/>
              <a:buFontTx/>
              <a:buNone/>
              <a:tabLst/>
              <a:defRPr/>
            </a:pPr>
            <a:r>
              <a:rPr kumimoji="0" lang="nl-BE" sz="1600" b="0" i="0" u="none" strike="noStrike" kern="1200" cap="none" spc="0" normalizeH="0" baseline="0" noProof="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rPr>
              <a:t>Angular 2</a:t>
            </a:r>
            <a:endParaRPr kumimoji="0" lang="id-ID" sz="1600" b="0" i="0" u="none" strike="noStrike" kern="1200" cap="none" spc="0" normalizeH="0" baseline="0" noProof="0" dirty="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endParaRPr>
          </a:p>
        </p:txBody>
      </p:sp>
      <p:sp>
        <p:nvSpPr>
          <p:cNvPr id="2" name="CaixaDeTexto 1">
            <a:extLst>
              <a:ext uri="{FF2B5EF4-FFF2-40B4-BE49-F238E27FC236}">
                <a16:creationId xmlns:a16="http://schemas.microsoft.com/office/drawing/2014/main" id="{84027CD5-0980-435B-AA78-CF257DDBFDFA}"/>
              </a:ext>
            </a:extLst>
          </p:cNvPr>
          <p:cNvSpPr txBox="1"/>
          <p:nvPr/>
        </p:nvSpPr>
        <p:spPr>
          <a:xfrm>
            <a:off x="3071515" y="1400874"/>
            <a:ext cx="6919938" cy="2462213"/>
          </a:xfrm>
          <a:prstGeom prst="rect">
            <a:avLst/>
          </a:prstGeom>
          <a:noFill/>
        </p:spPr>
        <p:txBody>
          <a:bodyPr wrap="square" rtlCol="0">
            <a:spAutoFit/>
          </a:bodyPr>
          <a:lstStyle/>
          <a:p>
            <a:r>
              <a:rPr lang="pt-BR" sz="2200">
                <a:latin typeface="Segoe UI Light" charset="0"/>
                <a:cs typeface="Segoe UI Light" charset="0"/>
              </a:rPr>
              <a:t>Os principais benefícios desse novo Angular são:</a:t>
            </a:r>
          </a:p>
          <a:p>
            <a:endParaRPr lang="pt-BR" sz="2200">
              <a:latin typeface="Segoe UI Light" charset="0"/>
              <a:cs typeface="Segoe UI Light" charset="0"/>
            </a:endParaRPr>
          </a:p>
          <a:p>
            <a:pPr marL="457200" indent="-457200">
              <a:buAutoNum type="arabicParenR"/>
            </a:pPr>
            <a:r>
              <a:rPr lang="pt-BR" sz="2200">
                <a:latin typeface="Segoe UI Light" charset="0"/>
                <a:cs typeface="Segoe UI Light" charset="0"/>
              </a:rPr>
              <a:t>Mais aderente a padrões</a:t>
            </a:r>
          </a:p>
          <a:p>
            <a:pPr marL="457200" indent="-457200">
              <a:buAutoNum type="arabicParenR"/>
            </a:pPr>
            <a:r>
              <a:rPr lang="pt-BR" sz="2200">
                <a:latin typeface="Segoe UI Light" charset="0"/>
                <a:cs typeface="Segoe UI Light" charset="0"/>
              </a:rPr>
              <a:t>Trabalha com a ideia de classes</a:t>
            </a:r>
          </a:p>
          <a:p>
            <a:pPr marL="457200" indent="-457200">
              <a:buAutoNum type="arabicParenR"/>
            </a:pPr>
            <a:r>
              <a:rPr lang="pt-BR" sz="2200">
                <a:latin typeface="Segoe UI Light" charset="0"/>
                <a:cs typeface="Segoe UI Light" charset="0"/>
              </a:rPr>
              <a:t>Qualquer propriedade do DOM pode receber um valor dinamicamente sem a necessidade de criar diretivas.</a:t>
            </a:r>
          </a:p>
        </p:txBody>
      </p:sp>
    </p:spTree>
    <p:extLst>
      <p:ext uri="{BB962C8B-B14F-4D97-AF65-F5344CB8AC3E}">
        <p14:creationId xmlns:p14="http://schemas.microsoft.com/office/powerpoint/2010/main" val="279200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96FE1C8-A0CD-9F41-8B0C-C64F4F31CF0D}"/>
              </a:ext>
            </a:extLst>
          </p:cNvPr>
          <p:cNvSpPr/>
          <p:nvPr/>
        </p:nvSpPr>
        <p:spPr>
          <a:xfrm>
            <a:off x="798576" y="4997021"/>
            <a:ext cx="499872" cy="4632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635D5C55-1BEE-FF4B-9938-9EF588A24964}"/>
              </a:ext>
            </a:extLst>
          </p:cNvPr>
          <p:cNvCxnSpPr>
            <a:stCxn id="61" idx="4"/>
          </p:cNvCxnSpPr>
          <p:nvPr/>
        </p:nvCxnSpPr>
        <p:spPr>
          <a:xfrm flipH="1">
            <a:off x="1502304" y="4147741"/>
            <a:ext cx="0" cy="1556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AB23F6C-140A-664F-A961-374DBF753B6B}"/>
              </a:ext>
            </a:extLst>
          </p:cNvPr>
          <p:cNvGrpSpPr/>
          <p:nvPr/>
        </p:nvGrpSpPr>
        <p:grpSpPr>
          <a:xfrm>
            <a:off x="1084894" y="3363358"/>
            <a:ext cx="842212" cy="844315"/>
            <a:chOff x="1393086" y="3855331"/>
            <a:chExt cx="842212" cy="844315"/>
          </a:xfrm>
        </p:grpSpPr>
        <p:sp>
          <p:nvSpPr>
            <p:cNvPr id="60" name="Oval 36">
              <a:extLst>
                <a:ext uri="{FF2B5EF4-FFF2-40B4-BE49-F238E27FC236}">
                  <a16:creationId xmlns:a16="http://schemas.microsoft.com/office/drawing/2014/main" id="{1CF16484-65B3-DE44-932B-A56EAE3BAC71}"/>
                </a:ext>
              </a:extLst>
            </p:cNvPr>
            <p:cNvSpPr>
              <a:spLocks noChangeArrowheads="1"/>
            </p:cNvSpPr>
            <p:nvPr/>
          </p:nvSpPr>
          <p:spPr bwMode="auto">
            <a:xfrm>
              <a:off x="1393086" y="3855331"/>
              <a:ext cx="842212" cy="844315"/>
            </a:xfrm>
            <a:prstGeom prst="ellipse">
              <a:avLst/>
            </a:prstGeom>
            <a:solidFill>
              <a:schemeClr val="accent1"/>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61" name="Oval 37">
              <a:extLst>
                <a:ext uri="{FF2B5EF4-FFF2-40B4-BE49-F238E27FC236}">
                  <a16:creationId xmlns:a16="http://schemas.microsoft.com/office/drawing/2014/main" id="{B1308D4A-5565-6F4D-ABA4-65A238F65267}"/>
                </a:ext>
              </a:extLst>
            </p:cNvPr>
            <p:cNvSpPr>
              <a:spLocks noChangeArrowheads="1"/>
            </p:cNvSpPr>
            <p:nvPr/>
          </p:nvSpPr>
          <p:spPr bwMode="auto">
            <a:xfrm>
              <a:off x="1453019" y="3915264"/>
              <a:ext cx="723398" cy="724450"/>
            </a:xfrm>
            <a:prstGeom prst="ellipse">
              <a:avLst/>
            </a:prstGeom>
            <a:solidFill>
              <a:srgbClr val="FFFFFF"/>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sp>
        <p:nvSpPr>
          <p:cNvPr id="128" name="Rectangle 6">
            <a:extLst>
              <a:ext uri="{FF2B5EF4-FFF2-40B4-BE49-F238E27FC236}">
                <a16:creationId xmlns:a16="http://schemas.microsoft.com/office/drawing/2014/main" id="{6598DBFA-F451-C346-9B3F-8E426CD5A57E}"/>
              </a:ext>
            </a:extLst>
          </p:cNvPr>
          <p:cNvSpPr>
            <a:spLocks noChangeArrowheads="1"/>
          </p:cNvSpPr>
          <p:nvPr/>
        </p:nvSpPr>
        <p:spPr bwMode="auto">
          <a:xfrm>
            <a:off x="0" y="5441344"/>
            <a:ext cx="12192000" cy="437114"/>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a:ea typeface="+mn-ea"/>
              <a:cs typeface="+mn-cs"/>
            </a:endParaRPr>
          </a:p>
        </p:txBody>
      </p:sp>
      <p:pic>
        <p:nvPicPr>
          <p:cNvPr id="129" name="Picture 128">
            <a:extLst>
              <a:ext uri="{FF2B5EF4-FFF2-40B4-BE49-F238E27FC236}">
                <a16:creationId xmlns:a16="http://schemas.microsoft.com/office/drawing/2014/main" id="{F2C94E17-F38B-094C-BCAE-B3FA2AF8AA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02790" y="3589908"/>
            <a:ext cx="406421" cy="406421"/>
          </a:xfrm>
          <a:prstGeom prst="rect">
            <a:avLst/>
          </a:prstGeom>
        </p:spPr>
      </p:pic>
      <p:pic>
        <p:nvPicPr>
          <p:cNvPr id="133" name="Picture 132">
            <a:extLst>
              <a:ext uri="{FF2B5EF4-FFF2-40B4-BE49-F238E27FC236}">
                <a16:creationId xmlns:a16="http://schemas.microsoft.com/office/drawing/2014/main" id="{4A38E178-BF96-B243-91CA-E7A064658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78645" y="4017024"/>
            <a:ext cx="971783" cy="2126429"/>
          </a:xfrm>
          <a:prstGeom prst="rect">
            <a:avLst/>
          </a:prstGeom>
        </p:spPr>
      </p:pic>
      <p:pic>
        <p:nvPicPr>
          <p:cNvPr id="138" name="Picture 137">
            <a:extLst>
              <a:ext uri="{FF2B5EF4-FFF2-40B4-BE49-F238E27FC236}">
                <a16:creationId xmlns:a16="http://schemas.microsoft.com/office/drawing/2014/main" id="{D4C1B812-CF02-6A40-BA79-CD1F9339BD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808" y="4207649"/>
            <a:ext cx="1259561" cy="1925119"/>
          </a:xfrm>
          <a:prstGeom prst="rect">
            <a:avLst/>
          </a:prstGeom>
        </p:spPr>
      </p:pic>
      <p:sp>
        <p:nvSpPr>
          <p:cNvPr id="14" name="TextBox 117">
            <a:extLst>
              <a:ext uri="{FF2B5EF4-FFF2-40B4-BE49-F238E27FC236}">
                <a16:creationId xmlns:a16="http://schemas.microsoft.com/office/drawing/2014/main" id="{4F493AB8-2E62-4226-98DB-FFEAFBBC0C7F}"/>
              </a:ext>
            </a:extLst>
          </p:cNvPr>
          <p:cNvSpPr txBox="1"/>
          <p:nvPr/>
        </p:nvSpPr>
        <p:spPr>
          <a:xfrm>
            <a:off x="654475" y="2880749"/>
            <a:ext cx="1620000" cy="1027397"/>
          </a:xfrm>
          <a:prstGeom prst="rect">
            <a:avLst/>
          </a:prstGeom>
          <a:noFill/>
        </p:spPr>
        <p:txBody>
          <a:bodyPr wrap="square" rtlCol="0">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Segoe UI Light" charset="0"/>
              <a:ea typeface="Segoe UI Light" charset="0"/>
              <a:cs typeface="Segoe UI Light" charset="0"/>
            </a:endParaRPr>
          </a:p>
        </p:txBody>
      </p:sp>
      <p:sp>
        <p:nvSpPr>
          <p:cNvPr id="15" name="TextBox 118">
            <a:extLst>
              <a:ext uri="{FF2B5EF4-FFF2-40B4-BE49-F238E27FC236}">
                <a16:creationId xmlns:a16="http://schemas.microsoft.com/office/drawing/2014/main" id="{D213F9F5-C24E-49C0-89A6-DE63CA69746B}"/>
              </a:ext>
            </a:extLst>
          </p:cNvPr>
          <p:cNvSpPr txBox="1"/>
          <p:nvPr/>
        </p:nvSpPr>
        <p:spPr>
          <a:xfrm>
            <a:off x="664650" y="2697724"/>
            <a:ext cx="1620000" cy="437114"/>
          </a:xfrm>
          <a:prstGeom prst="rect">
            <a:avLst/>
          </a:prstGeom>
          <a:noFill/>
        </p:spPr>
        <p:txBody>
          <a:bodyPr wrap="none" lIns="91422" tIns="45711" rIns="91422" bIns="45711" rtlCol="0">
            <a:noAutofit/>
          </a:bodyPr>
          <a:lstStyle/>
          <a:p>
            <a:pPr marL="0" marR="0" lvl="0" indent="0" algn="ctr" defTabSz="914400" rtl="0" eaLnBrk="1" fontAlgn="auto" latinLnBrk="0" hangingPunct="1">
              <a:spcBef>
                <a:spcPts val="0"/>
              </a:spcBef>
              <a:spcAft>
                <a:spcPts val="0"/>
              </a:spcAft>
              <a:buClrTx/>
              <a:buSzTx/>
              <a:buFontTx/>
              <a:buNone/>
              <a:tabLst/>
              <a:defRPr/>
            </a:pPr>
            <a:r>
              <a:rPr kumimoji="0" lang="nl-BE" sz="1600" b="0" i="0" u="none" strike="noStrike" kern="1200" cap="none" spc="0" normalizeH="0" baseline="0" noProof="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rPr>
              <a:t>O que é</a:t>
            </a:r>
            <a:r>
              <a:rPr kumimoji="0" lang="nl-BE" sz="1600" b="0" i="0" u="none" strike="noStrike" kern="1200" cap="none" spc="0" normalizeH="0" noProof="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rPr>
              <a:t> SPA?</a:t>
            </a:r>
            <a:endParaRPr kumimoji="0" lang="id-ID" sz="1600" b="0" i="0" u="none" strike="noStrike" kern="1200" cap="none" spc="0" normalizeH="0" baseline="0" noProof="0" dirty="0">
              <a:ln>
                <a:noFill/>
              </a:ln>
              <a:solidFill>
                <a:srgbClr val="FF5800"/>
              </a:solidFill>
              <a:effectLst/>
              <a:uLnTx/>
              <a:uFillTx/>
              <a:latin typeface="Segoe UI Semibold" panose="020B0702040204020203" pitchFamily="34" charset="0"/>
              <a:ea typeface="Segoe UI Light" charset="0"/>
              <a:cs typeface="Segoe UI Semibold" panose="020B0702040204020203" pitchFamily="34" charset="0"/>
            </a:endParaRPr>
          </a:p>
        </p:txBody>
      </p:sp>
      <p:pic>
        <p:nvPicPr>
          <p:cNvPr id="3" name="Picture 2" descr="Single Page Applications - Why they make sense -Digital Clarity Group">
            <a:extLst>
              <a:ext uri="{FF2B5EF4-FFF2-40B4-BE49-F238E27FC236}">
                <a16:creationId xmlns:a16="http://schemas.microsoft.com/office/drawing/2014/main" id="{1D17BBBC-E7D9-40D5-8D81-59BF2E0DF6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23" y="641588"/>
            <a:ext cx="7513853"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99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60ECF8A-55A7-4699-92CF-E522A4EC61ED}" vid="{F2C64F9B-F991-4233-AE91-07453D2B034F}"/>
    </a:ext>
  </a:extLst>
</a:theme>
</file>

<file path=ppt/theme/theme3.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60ECF8A-55A7-4699-92CF-E522A4EC61ED}" vid="{F8A41A91-7386-47C3-83E5-55C302355D9D}"/>
    </a:ext>
  </a:extLst>
</a:theme>
</file>

<file path=docProps/app.xml><?xml version="1.0" encoding="utf-8"?>
<Properties xmlns="http://schemas.openxmlformats.org/officeDocument/2006/extended-properties" xmlns:vt="http://schemas.openxmlformats.org/officeDocument/2006/docPropsVTypes">
  <TotalTime>294</TotalTime>
  <Words>2634</Words>
  <Application>Microsoft Office PowerPoint</Application>
  <PresentationFormat>Widescreen</PresentationFormat>
  <Paragraphs>241</Paragraphs>
  <Slides>38</Slides>
  <Notes>0</Notes>
  <HiddenSlides>0</HiddenSlides>
  <MMClips>0</MMClips>
  <ScaleCrop>false</ScaleCrop>
  <HeadingPairs>
    <vt:vector size="6" baseType="variant">
      <vt:variant>
        <vt:lpstr>Fontes usadas</vt:lpstr>
      </vt:variant>
      <vt:variant>
        <vt:i4>11</vt:i4>
      </vt:variant>
      <vt:variant>
        <vt:lpstr>Tema</vt:lpstr>
      </vt:variant>
      <vt:variant>
        <vt:i4>3</vt:i4>
      </vt:variant>
      <vt:variant>
        <vt:lpstr>Títulos de slides</vt:lpstr>
      </vt:variant>
      <vt:variant>
        <vt:i4>38</vt:i4>
      </vt:variant>
    </vt:vector>
  </HeadingPairs>
  <TitlesOfParts>
    <vt:vector size="52" baseType="lpstr">
      <vt:lpstr>Arial</vt:lpstr>
      <vt:lpstr>Calibri</vt:lpstr>
      <vt:lpstr>Calibri Light</vt:lpstr>
      <vt:lpstr>Consolas</vt:lpstr>
      <vt:lpstr>Droid Sans Mono</vt:lpstr>
      <vt:lpstr>Montserrat</vt:lpstr>
      <vt:lpstr>Segoe UI</vt:lpstr>
      <vt:lpstr>Segoe UI Light</vt:lpstr>
      <vt:lpstr>Segoe UI Semibold</vt:lpstr>
      <vt:lpstr>Segoe UI Semilight</vt:lpstr>
      <vt:lpstr>Wingdings</vt:lpstr>
      <vt:lpstr>Tema do Office</vt:lpstr>
      <vt:lpstr>Unrestricted</vt:lpstr>
      <vt:lpstr>Highly Confidential</vt:lpstr>
      <vt:lpstr>Apresentação do PowerPoint</vt:lpstr>
      <vt:lpstr>Agenda</vt:lpstr>
      <vt:lpstr>Apresentação do PowerPoint</vt:lpstr>
      <vt:lpstr> Kahoot</vt:lpstr>
      <vt:lpstr>Apresentação do PowerPoint</vt:lpstr>
      <vt:lpstr>Apresentação do PowerPoint</vt:lpstr>
      <vt:lpstr>Apresentação do PowerPoint</vt:lpstr>
      <vt:lpstr>Apresentação do PowerPoint</vt:lpstr>
      <vt:lpstr>Apresentação do PowerPoint</vt:lpstr>
      <vt:lpstr>Apresentação do PowerPoint</vt:lpstr>
      <vt:lpstr>Conhecendo os requisitos mínimos </vt:lpstr>
      <vt:lpstr>Gerando nossa primeira aplicação</vt:lpstr>
      <vt:lpstr>Apresentação do PowerPoint</vt:lpstr>
      <vt:lpstr>Seu projeto inicial ficará parecido com este aqui:</vt:lpstr>
      <vt:lpstr>Abrindo seu projeto no Visual Studio Code</vt:lpstr>
      <vt:lpstr>Conhecendo alguns diretórios</vt:lpstr>
      <vt:lpstr>Apresentação do PowerPoint</vt:lpstr>
      <vt:lpstr>Utilizando o Angular Material</vt:lpstr>
      <vt:lpstr>Apresentação do PowerPoint</vt:lpstr>
      <vt:lpstr>Criando nosso primeiro componente</vt:lpstr>
      <vt:lpstr>Apresentação do PowerPoint</vt:lpstr>
      <vt:lpstr>Apresentação do PowerPoint</vt:lpstr>
      <vt:lpstr>Apresentação do PowerPoint</vt:lpstr>
      <vt:lpstr>Definindo nosso módulo como inicial</vt:lpstr>
      <vt:lpstr>Adicionando um componente do Angular Material</vt:lpstr>
      <vt:lpstr>Data Biding</vt:lpstr>
      <vt:lpstr>Apresentação do PowerPoint</vt:lpstr>
      <vt:lpstr>Event Biding</vt:lpstr>
      <vt:lpstr>Diretivas: ngIf / ngFor</vt:lpstr>
      <vt:lpstr>Event Emitter</vt:lpstr>
      <vt:lpstr>Observable</vt:lpstr>
      <vt:lpstr>Life Cycle hooks</vt:lpstr>
      <vt:lpstr>Apresentação do PowerPoint</vt:lpstr>
      <vt:lpstr>Apresentação do PowerPoint</vt:lpstr>
      <vt:lpstr>Apresentação do PowerPoint</vt:lpstr>
      <vt:lpstr>Desafio</vt:lpstr>
      <vt:lpstr>Dúvidas?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Camila Ferreira Ribeiro</dc:creator>
  <cp:lastModifiedBy>Camila Ferreira Ribeiro</cp:lastModifiedBy>
  <cp:revision>24</cp:revision>
  <dcterms:created xsi:type="dcterms:W3CDTF">2020-11-11T18:03:16Z</dcterms:created>
  <dcterms:modified xsi:type="dcterms:W3CDTF">2020-11-11T22:58:57Z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ae8262-b78e-4366-8929-a5d6aac95320_Enabled">
    <vt:lpwstr>true</vt:lpwstr>
  </property>
  <property fmtid="{D5CDD505-2E9C-101B-9397-08002B2CF9AE}" pid="3" name="MSIP_Label_5fae8262-b78e-4366-8929-a5d6aac95320_SetDate">
    <vt:lpwstr>2020-11-11T18:15:46Z</vt:lpwstr>
  </property>
  <property fmtid="{D5CDD505-2E9C-101B-9397-08002B2CF9AE}" pid="4" name="MSIP_Label_5fae8262-b78e-4366-8929-a5d6aac95320_Method">
    <vt:lpwstr>Standard</vt:lpwstr>
  </property>
  <property fmtid="{D5CDD505-2E9C-101B-9397-08002B2CF9AE}" pid="5" name="MSIP_Label_5fae8262-b78e-4366-8929-a5d6aac95320_Name">
    <vt:lpwstr>5fae8262-b78e-4366-8929-a5d6aac95320</vt:lpwstr>
  </property>
  <property fmtid="{D5CDD505-2E9C-101B-9397-08002B2CF9AE}" pid="6" name="MSIP_Label_5fae8262-b78e-4366-8929-a5d6aac95320_SiteId">
    <vt:lpwstr>cf36141c-ddd7-45a7-b073-111f66d0b30c</vt:lpwstr>
  </property>
  <property fmtid="{D5CDD505-2E9C-101B-9397-08002B2CF9AE}" pid="7" name="MSIP_Label_5fae8262-b78e-4366-8929-a5d6aac95320_ActionId">
    <vt:lpwstr>874f9559-4b37-4f95-b205-67ca08a7fc50</vt:lpwstr>
  </property>
  <property fmtid="{D5CDD505-2E9C-101B-9397-08002B2CF9AE}" pid="8" name="MSIP_Label_5fae8262-b78e-4366-8929-a5d6aac95320_ContentBits">
    <vt:lpwstr>0</vt:lpwstr>
  </property>
</Properties>
</file>